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21.fntdata" ContentType="application/x-fontdata"/>
  <Override PartName="/ppt/fonts/font22.fntdata" ContentType="application/x-fontdata"/>
  <Override PartName="/ppt/fonts/font23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57"/>
  </p:handoutMasterIdLst>
  <p:sldIdLst>
    <p:sldId id="256" r:id="rId4"/>
    <p:sldId id="261" r:id="rId6"/>
    <p:sldId id="294" r:id="rId7"/>
    <p:sldId id="301" r:id="rId8"/>
    <p:sldId id="346" r:id="rId9"/>
    <p:sldId id="344" r:id="rId10"/>
    <p:sldId id="295" r:id="rId11"/>
    <p:sldId id="348" r:id="rId12"/>
    <p:sldId id="296" r:id="rId13"/>
    <p:sldId id="349" r:id="rId14"/>
    <p:sldId id="357" r:id="rId15"/>
    <p:sldId id="358" r:id="rId16"/>
    <p:sldId id="359" r:id="rId17"/>
    <p:sldId id="297" r:id="rId18"/>
    <p:sldId id="350" r:id="rId19"/>
    <p:sldId id="351" r:id="rId20"/>
    <p:sldId id="352" r:id="rId21"/>
    <p:sldId id="353" r:id="rId22"/>
    <p:sldId id="298" r:id="rId23"/>
    <p:sldId id="300" r:id="rId24"/>
    <p:sldId id="299" r:id="rId25"/>
    <p:sldId id="347" r:id="rId26"/>
    <p:sldId id="257" r:id="rId27"/>
    <p:sldId id="356" r:id="rId28"/>
    <p:sldId id="259" r:id="rId29"/>
    <p:sldId id="260" r:id="rId30"/>
    <p:sldId id="262" r:id="rId31"/>
    <p:sldId id="263" r:id="rId32"/>
    <p:sldId id="264" r:id="rId33"/>
    <p:sldId id="265" r:id="rId34"/>
    <p:sldId id="266" r:id="rId35"/>
    <p:sldId id="302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  <p:sldId id="277" r:id="rId46"/>
    <p:sldId id="278" r:id="rId47"/>
    <p:sldId id="279" r:id="rId48"/>
    <p:sldId id="280" r:id="rId49"/>
    <p:sldId id="282" r:id="rId50"/>
    <p:sldId id="283" r:id="rId51"/>
    <p:sldId id="284" r:id="rId52"/>
    <p:sldId id="285" r:id="rId53"/>
    <p:sldId id="286" r:id="rId54"/>
    <p:sldId id="288" r:id="rId55"/>
    <p:sldId id="289" r:id="rId56"/>
  </p:sldIdLst>
  <p:sldSz cx="9144000" cy="5143500"/>
  <p:notesSz cx="6858000" cy="9144000"/>
  <p:embeddedFontLst>
    <p:embeddedFont>
      <p:font typeface="Roboto" charset="0"/>
      <p:regular r:id="rId61"/>
      <p:bold r:id="rId62"/>
      <p:italic r:id="rId63"/>
      <p:boldItalic r:id="rId64"/>
    </p:embeddedFont>
    <p:embeddedFont>
      <p:font typeface="Proxima Nova" charset="0"/>
      <p:regular r:id="rId65"/>
      <p:bold r:id="rId66"/>
      <p:italic r:id="rId67"/>
      <p:boldItalic r:id="rId68"/>
    </p:embeddedFont>
    <p:embeddedFont>
      <p:font typeface="Fira Sans Medium" charset="0"/>
      <p:regular r:id="rId69"/>
      <p:bold r:id="rId70"/>
      <p:italic r:id="rId71"/>
      <p:boldItalic r:id="rId72"/>
    </p:embeddedFont>
    <p:embeddedFont>
      <p:font typeface="Fira Sans SemiBold" charset="0"/>
      <p:regular r:id="rId73"/>
      <p:bold r:id="rId74"/>
      <p:italic r:id="rId75"/>
      <p:boldItalic r:id="rId76"/>
    </p:embeddedFont>
    <p:embeddedFont>
      <p:font typeface="Fira Sans" charset="0"/>
      <p:regular r:id="rId77"/>
      <p:bold r:id="rId78"/>
      <p:italic r:id="rId79"/>
      <p:boldItalic r:id="rId80"/>
    </p:embeddedFont>
    <p:embeddedFont>
      <p:font typeface="Proxima Nova Semibold" charset="0"/>
      <p:regular r:id="rId81"/>
      <p:bold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3E3E3E"/>
    <a:srgbClr val="FFCE56"/>
    <a:srgbClr val="CBD69C"/>
    <a:srgbClr val="A9BA5A"/>
    <a:srgbClr val="F6AF6A"/>
    <a:srgbClr val="000000"/>
    <a:srgbClr val="2D2D2D"/>
    <a:srgbClr val="E66353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37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3" Type="http://schemas.openxmlformats.org/officeDocument/2006/relationships/font" Target="fonts/font23.fntdata"/><Relationship Id="rId82" Type="http://schemas.openxmlformats.org/officeDocument/2006/relationships/font" Target="fonts/font22.fntdata"/><Relationship Id="rId81" Type="http://schemas.openxmlformats.org/officeDocument/2006/relationships/font" Target="fonts/font21.fntdata"/><Relationship Id="rId80" Type="http://schemas.openxmlformats.org/officeDocument/2006/relationships/font" Target="fonts/font20.fntdata"/><Relationship Id="rId8" Type="http://schemas.openxmlformats.org/officeDocument/2006/relationships/slide" Target="slides/slide4.xml"/><Relationship Id="rId79" Type="http://schemas.openxmlformats.org/officeDocument/2006/relationships/font" Target="fonts/font19.fntdata"/><Relationship Id="rId78" Type="http://schemas.openxmlformats.org/officeDocument/2006/relationships/font" Target="fonts/font18.fntdata"/><Relationship Id="rId77" Type="http://schemas.openxmlformats.org/officeDocument/2006/relationships/font" Target="fonts/font17.fntdata"/><Relationship Id="rId76" Type="http://schemas.openxmlformats.org/officeDocument/2006/relationships/font" Target="fonts/font16.fntdata"/><Relationship Id="rId75" Type="http://schemas.openxmlformats.org/officeDocument/2006/relationships/font" Target="fonts/font15.fntdata"/><Relationship Id="rId74" Type="http://schemas.openxmlformats.org/officeDocument/2006/relationships/font" Target="fonts/font14.fntdata"/><Relationship Id="rId73" Type="http://schemas.openxmlformats.org/officeDocument/2006/relationships/font" Target="fonts/font13.fntdata"/><Relationship Id="rId72" Type="http://schemas.openxmlformats.org/officeDocument/2006/relationships/font" Target="fonts/font12.fntdata"/><Relationship Id="rId71" Type="http://schemas.openxmlformats.org/officeDocument/2006/relationships/font" Target="fonts/font11.fntdata"/><Relationship Id="rId70" Type="http://schemas.openxmlformats.org/officeDocument/2006/relationships/font" Target="fonts/font10.fntdata"/><Relationship Id="rId7" Type="http://schemas.openxmlformats.org/officeDocument/2006/relationships/slide" Target="slides/slide3.xml"/><Relationship Id="rId69" Type="http://schemas.openxmlformats.org/officeDocument/2006/relationships/font" Target="fonts/font9.fntdata"/><Relationship Id="rId68" Type="http://schemas.openxmlformats.org/officeDocument/2006/relationships/font" Target="fonts/font8.fntdata"/><Relationship Id="rId67" Type="http://schemas.openxmlformats.org/officeDocument/2006/relationships/font" Target="fonts/font7.fntdata"/><Relationship Id="rId66" Type="http://schemas.openxmlformats.org/officeDocument/2006/relationships/font" Target="fonts/font6.fntdata"/><Relationship Id="rId65" Type="http://schemas.openxmlformats.org/officeDocument/2006/relationships/font" Target="fonts/font5.fntdata"/><Relationship Id="rId64" Type="http://schemas.openxmlformats.org/officeDocument/2006/relationships/font" Target="fonts/font4.fntdata"/><Relationship Id="rId63" Type="http://schemas.openxmlformats.org/officeDocument/2006/relationships/font" Target="fonts/font3.fntdata"/><Relationship Id="rId62" Type="http://schemas.openxmlformats.org/officeDocument/2006/relationships/font" Target="fonts/font2.fntdata"/><Relationship Id="rId61" Type="http://schemas.openxmlformats.org/officeDocument/2006/relationships/font" Target="fonts/font1.fntdata"/><Relationship Id="rId60" Type="http://schemas.openxmlformats.org/officeDocument/2006/relationships/tableStyles" Target="tableStyles.xml"/><Relationship Id="rId6" Type="http://schemas.openxmlformats.org/officeDocument/2006/relationships/slide" Target="slides/slide2.xml"/><Relationship Id="rId59" Type="http://schemas.openxmlformats.org/officeDocument/2006/relationships/viewProps" Target="viewProps.xml"/><Relationship Id="rId58" Type="http://schemas.openxmlformats.org/officeDocument/2006/relationships/presProps" Target="presProps.xml"/><Relationship Id="rId57" Type="http://schemas.openxmlformats.org/officeDocument/2006/relationships/handoutMaster" Target="handoutMasters/handoutMaster1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</a:fld>
            <a:endParaRPr lang="en-US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</a:fld>
            <a:endParaRPr lang="en-US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Jalnan Gothic TTF" charset="-127"/>
        <a:ea typeface="Jalnan Gothic TTF" charset="-127"/>
        <a:cs typeface="Jalnan Gothic TTF" charset="-127"/>
        <a:sym typeface="Jalnan Gothic TTF" charset="-127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33ae10a94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533ae10a94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397839e84_1_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397839e84_1_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397839e84_1_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397839e84_1_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g9538d599f5_0_252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" name="Google Shape;1837;g9538d599f5_0_252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SLIDES_API2092919772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7" name="Google Shape;2187;SLIDES_API2092919772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397839e84_1_1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397839e84_1_1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397839e84_1_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397839e84_1_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397839e84_1_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397839e84_1_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33ae10a94_0_37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33ae10a94_0_37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40f3d2ab1_0_12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940f3d2ab1_0_1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940f3d2ab1_0_9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940f3d2ab1_0_9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9397839e84_1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9397839e84_1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940f3d2ab1_0_9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940f3d2ab1_0_9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533ae10a94_0_64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533ae10a94_0_64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940f3d2ab1_0_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940f3d2ab1_0_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940f3d2ab1_0_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940f3d2ab1_0_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956ec1f5d9_1_73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956ec1f5d9_1_7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9538d599f5_0_195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9538d599f5_0_195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940f3d2ab1_0_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940f3d2ab1_0_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397839e84_1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397839e84_1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940f3d2ab1_0_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940f3d2ab1_0_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940f3d2ab1_0_5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940f3d2ab1_0_5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940f3d2ab1_0_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940f3d2ab1_0_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940f3d2ab1_0_1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940f3d2ab1_0_1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940f3d2ab1_0_6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940f3d2ab1_0_6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940f3d2ab1_0_12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940f3d2ab1_0_12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940f3d2ab1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940f3d2ab1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06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940f3d2ab1_0_6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940f3d2ab1_0_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956ec1f5d9_0_58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956ec1f5d9_0_58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0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940f3d2ab1_0_1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940f3d2ab1_0_1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g956ec1f5d9_0_23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5" name="Google Shape;1945;g956ec1f5d9_0_23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940f3d2ab1_0_8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940f3d2ab1_0_8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397839e84_1_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397839e84_1_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22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56ec1f5d9_1_10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56ec1f5d9_1_10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SLIDES_API2092919772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4" name="Google Shape;2194;SLIDES_API2092919772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940f3d2ab1_2_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940f3d2ab1_2_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956ec1f5d9_0_6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956ec1f5d9_0_6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40f3d2ab1_0_7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40f3d2ab1_0_7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572000" y="599000"/>
            <a:ext cx="41148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1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4572000" y="3791525"/>
            <a:ext cx="26571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 slide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body" idx="1"/>
          </p:nvPr>
        </p:nvSpPr>
        <p:spPr>
          <a:xfrm>
            <a:off x="457200" y="1153454"/>
            <a:ext cx="8229600" cy="3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" name="Google Shape;28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5" name="Google Shape;35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</a:lstStyle>
          <a:p/>
        </p:txBody>
      </p:sp>
      <p:sp>
        <p:nvSpPr>
          <p:cNvPr id="41" name="Google Shape;41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457200" y="1153454"/>
            <a:ext cx="8229600" cy="35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Jalnan Gothic TTF" charset="-127"/>
          <a:ea typeface="Jalnan Gothic TTF" charset="-127"/>
          <a:cs typeface="Jalnan Gothic TTF" charset="-127"/>
          <a:sym typeface="Jalnan Gothic TTF" charset="-127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Jalnan Gothic TTF" charset="-127"/>
          <a:ea typeface="Jalnan Gothic TTF" charset="-127"/>
          <a:cs typeface="Jalnan Gothic TTF" charset="-127"/>
          <a:sym typeface="Jalnan Gothic TTF" charset="-127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Jalnan Gothic TTF" charset="-127"/>
          <a:ea typeface="Jalnan Gothic TTF" charset="-127"/>
          <a:cs typeface="Jalnan Gothic TTF" charset="-127"/>
          <a:sym typeface="Jalnan Gothic TTF" charset="-127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Jalnan Gothic TTF" charset="-127"/>
          <a:ea typeface="Jalnan Gothic TTF" charset="-127"/>
          <a:cs typeface="Jalnan Gothic TTF" charset="-127"/>
          <a:sym typeface="Jalnan Gothic TTF" charset="-127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1.xml"/><Relationship Id="rId4" Type="http://schemas.openxmlformats.org/officeDocument/2006/relationships/slideLayout" Target="../slideLayouts/slideLayout12.xml"/><Relationship Id="rId3" Type="http://schemas.openxmlformats.org/officeDocument/2006/relationships/hyperlink" Target="http://bit.ly/30B07Gq" TargetMode="External"/><Relationship Id="rId2" Type="http://schemas.openxmlformats.org/officeDocument/2006/relationships/hyperlink" Target="http://bit.ly/33VAFh3" TargetMode="External"/><Relationship Id="rId1" Type="http://schemas.openxmlformats.org/officeDocument/2006/relationships/hyperlink" Target="http://bit.ly/2PfT4lq" TargetMode="External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2.xml"/><Relationship Id="rId3" Type="http://schemas.openxmlformats.org/officeDocument/2006/relationships/slideLayout" Target="../slideLayouts/slideLayout12.xml"/><Relationship Id="rId2" Type="http://schemas.openxmlformats.org/officeDocument/2006/relationships/hyperlink" Target="http://bit.ly/30B07Gq" TargetMode="External"/><Relationship Id="rId1" Type="http://schemas.openxmlformats.org/officeDocument/2006/relationships/hyperlink" Target="https://bit.ly/2ZjL1p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ctrTitle"/>
          </p:nvPr>
        </p:nvSpPr>
        <p:spPr>
          <a:xfrm>
            <a:off x="4217670" y="1133475"/>
            <a:ext cx="3735070" cy="1146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900">
                <a:solidFill>
                  <a:srgbClr val="E66353"/>
                </a:solidFill>
                <a:latin typeface="Jalnan Gothic TTF" charset="-127"/>
                <a:ea typeface="Jalnan Gothic TTF" charset="-127"/>
              </a:rPr>
              <a:t>이츠</a:t>
            </a:r>
            <a:r>
              <a:rPr lang="en-US" altLang="ko-KR" sz="4900">
                <a:solidFill>
                  <a:srgbClr val="E66353"/>
                </a:solidFill>
                <a:latin typeface="Jalnan Gothic TTF" charset="-127"/>
                <a:ea typeface="Jalnan Gothic TTF" charset="-127"/>
              </a:rPr>
              <a:t> </a:t>
            </a:r>
            <a:r>
              <a:rPr lang="ko-KR" altLang="en-US" sz="4900">
                <a:solidFill>
                  <a:srgbClr val="FFCE56"/>
                </a:solidFill>
                <a:latin typeface="Jalnan Gothic TTF" charset="-127"/>
                <a:ea typeface="Jalnan Gothic TTF" charset="-127"/>
              </a:rPr>
              <a:t>유얼</a:t>
            </a:r>
            <a:r>
              <a:rPr lang="en-US" altLang="ko-KR" sz="4900">
                <a:solidFill>
                  <a:srgbClr val="FFCE56"/>
                </a:solidFill>
                <a:latin typeface="Jalnan Gothic TTF" charset="-127"/>
                <a:ea typeface="Jalnan Gothic TTF" charset="-127"/>
              </a:rPr>
              <a:t> </a:t>
            </a:r>
            <a:r>
              <a:rPr lang="ko-KR" altLang="en-US" sz="4900">
                <a:solidFill>
                  <a:srgbClr val="A9BA5A"/>
                </a:solidFill>
                <a:latin typeface="Jalnan Gothic TTF" charset="-127"/>
                <a:ea typeface="Jalnan Gothic TTF" charset="-127"/>
              </a:rPr>
              <a:t>턴</a:t>
            </a:r>
            <a:br>
              <a:rPr lang="ko-KR" altLang="en-US" sz="4900">
                <a:solidFill>
                  <a:srgbClr val="A9BA5A"/>
                </a:solidFill>
                <a:latin typeface="Jalnan Gothic TTF" charset="-127"/>
                <a:ea typeface="Jalnan Gothic TTF" charset="-127"/>
              </a:rPr>
            </a:br>
            <a:r>
              <a:rPr lang="en-US" altLang="ko-KR" sz="1600">
                <a:solidFill>
                  <a:srgbClr val="2D2D2D"/>
                </a:solidFill>
                <a:latin typeface="Jalnan Gothic TTF" charset="-127"/>
                <a:ea typeface="Jalnan Gothic TTF" charset="-127"/>
              </a:rPr>
              <a:t>(Intel Edge AI Project)</a:t>
            </a:r>
            <a:endParaRPr lang="en-US" altLang="ko-KR" sz="1600">
              <a:solidFill>
                <a:srgbClr val="2D2D2D"/>
              </a:solidFill>
              <a:latin typeface="Jalnan Gothic TTF" charset="-127"/>
              <a:ea typeface="Jalnan Gothic TTF" charset="-127"/>
            </a:endParaRPr>
          </a:p>
        </p:txBody>
      </p:sp>
      <p:sp>
        <p:nvSpPr>
          <p:cNvPr id="57" name="Google Shape;57;p15"/>
          <p:cNvSpPr txBox="1"/>
          <p:nvPr>
            <p:ph type="subTitle" idx="1"/>
          </p:nvPr>
        </p:nvSpPr>
        <p:spPr>
          <a:xfrm>
            <a:off x="4780280" y="2586990"/>
            <a:ext cx="2609215" cy="1874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r>
              <a:rPr lang="en-US" altLang="en-GB" sz="2000">
                <a:solidFill>
                  <a:srgbClr val="2D2D2D"/>
                </a:solidFill>
              </a:rPr>
              <a:t>5</a:t>
            </a:r>
            <a:r>
              <a:rPr lang="ko-KR" altLang="en-US" sz="2000">
                <a:solidFill>
                  <a:srgbClr val="2D2D2D"/>
                </a:solidFill>
              </a:rPr>
              <a:t>조</a:t>
            </a:r>
            <a:r>
              <a:rPr lang="en-US" altLang="ko-KR">
                <a:solidFill>
                  <a:srgbClr val="2D2D2D"/>
                </a:solidFill>
              </a:rPr>
              <a:t> </a:t>
            </a:r>
            <a:endParaRPr lang="en-US" altLang="ko-KR">
              <a:solidFill>
                <a:srgbClr val="2D2D2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endParaRPr lang="en-US" altLang="ko-KR">
              <a:solidFill>
                <a:srgbClr val="2D2D2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r>
              <a:rPr lang="en-US" altLang="ko-KR" sz="1600">
                <a:solidFill>
                  <a:srgbClr val="2D2D2D"/>
                </a:solidFill>
              </a:rPr>
              <a:t>김승민</a:t>
            </a:r>
            <a:endParaRPr lang="en-US" altLang="ko-KR" sz="1600">
              <a:solidFill>
                <a:srgbClr val="2D2D2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r>
              <a:rPr lang="en-US" altLang="ko-KR" sz="1600">
                <a:solidFill>
                  <a:srgbClr val="2D2D2D"/>
                </a:solidFill>
              </a:rPr>
              <a:t>박민혁</a:t>
            </a:r>
            <a:endParaRPr lang="en-US" altLang="ko-KR" sz="1600">
              <a:solidFill>
                <a:srgbClr val="2D2D2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r>
              <a:rPr lang="en-US" altLang="ko-KR" sz="1600">
                <a:solidFill>
                  <a:srgbClr val="2D2D2D"/>
                </a:solidFill>
              </a:rPr>
              <a:t>유지승</a:t>
            </a:r>
            <a:endParaRPr lang="en-US" altLang="ko-KR" sz="1600">
              <a:solidFill>
                <a:srgbClr val="2D2D2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</a:pPr>
            <a:r>
              <a:rPr lang="en-US" altLang="ko-KR" sz="1600">
                <a:solidFill>
                  <a:srgbClr val="2D2D2D"/>
                </a:solidFill>
              </a:rPr>
              <a:t>조수환</a:t>
            </a:r>
            <a:endParaRPr lang="en-US" altLang="ko-KR" sz="1600">
              <a:solidFill>
                <a:srgbClr val="2D2D2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>
              <a:solidFill>
                <a:srgbClr val="2D2D2D"/>
              </a:solidFill>
            </a:endParaRPr>
          </a:p>
        </p:txBody>
      </p:sp>
      <p:grpSp>
        <p:nvGrpSpPr>
          <p:cNvPr id="58" name="Google Shape;58;p15"/>
          <p:cNvGrpSpPr/>
          <p:nvPr/>
        </p:nvGrpSpPr>
        <p:grpSpPr>
          <a:xfrm>
            <a:off x="753745" y="635"/>
            <a:ext cx="2781300" cy="4119880"/>
            <a:chOff x="3962825" y="1860389"/>
            <a:chExt cx="984215" cy="1566075"/>
          </a:xfrm>
        </p:grpSpPr>
        <p:sp>
          <p:nvSpPr>
            <p:cNvPr id="59" name="Google Shape;59;p15"/>
            <p:cNvSpPr/>
            <p:nvPr/>
          </p:nvSpPr>
          <p:spPr>
            <a:xfrm>
              <a:off x="4215398" y="2164394"/>
              <a:ext cx="497621" cy="1262071"/>
            </a:xfrm>
            <a:custGeom>
              <a:avLst/>
              <a:gdLst/>
              <a:ahLst/>
              <a:cxnLst/>
              <a:rect l="l" t="t" r="r" b="b"/>
              <a:pathLst>
                <a:path w="6490" h="16460" extrusionOk="0">
                  <a:moveTo>
                    <a:pt x="0" y="1"/>
                  </a:moveTo>
                  <a:lnTo>
                    <a:pt x="472" y="16459"/>
                  </a:lnTo>
                  <a:lnTo>
                    <a:pt x="6489" y="16174"/>
                  </a:lnTo>
                  <a:lnTo>
                    <a:pt x="6204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962825" y="2265453"/>
              <a:ext cx="331773" cy="230715"/>
            </a:xfrm>
            <a:custGeom>
              <a:avLst/>
              <a:gdLst/>
              <a:ahLst/>
              <a:cxnLst/>
              <a:rect l="l" t="t" r="r" b="b"/>
              <a:pathLst>
                <a:path w="4327" h="3009" extrusionOk="0">
                  <a:moveTo>
                    <a:pt x="0" y="0"/>
                  </a:moveTo>
                  <a:lnTo>
                    <a:pt x="286" y="2723"/>
                  </a:lnTo>
                  <a:lnTo>
                    <a:pt x="4326" y="3009"/>
                  </a:lnTo>
                  <a:lnTo>
                    <a:pt x="4140" y="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999016" y="2647683"/>
              <a:ext cx="339364" cy="252644"/>
            </a:xfrm>
            <a:custGeom>
              <a:avLst/>
              <a:gdLst/>
              <a:ahLst/>
              <a:cxnLst/>
              <a:rect l="l" t="t" r="r" b="b"/>
              <a:pathLst>
                <a:path w="4426" h="3295" extrusionOk="0">
                  <a:moveTo>
                    <a:pt x="3481" y="0"/>
                  </a:moveTo>
                  <a:lnTo>
                    <a:pt x="0" y="286"/>
                  </a:lnTo>
                  <a:lnTo>
                    <a:pt x="374" y="3107"/>
                  </a:lnTo>
                  <a:lnTo>
                    <a:pt x="4425" y="3294"/>
                  </a:lnTo>
                  <a:lnTo>
                    <a:pt x="3481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041955" y="3029837"/>
              <a:ext cx="260235" cy="266982"/>
            </a:xfrm>
            <a:custGeom>
              <a:avLst/>
              <a:gdLst/>
              <a:ahLst/>
              <a:cxnLst/>
              <a:rect l="l" t="t" r="r" b="b"/>
              <a:pathLst>
                <a:path w="3394" h="3482" extrusionOk="0">
                  <a:moveTo>
                    <a:pt x="3108" y="1"/>
                  </a:moveTo>
                  <a:lnTo>
                    <a:pt x="0" y="660"/>
                  </a:lnTo>
                  <a:lnTo>
                    <a:pt x="0" y="3196"/>
                  </a:lnTo>
                  <a:lnTo>
                    <a:pt x="3393" y="3482"/>
                  </a:lnTo>
                  <a:lnTo>
                    <a:pt x="3108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662422" y="3044175"/>
              <a:ext cx="277027" cy="238306"/>
            </a:xfrm>
            <a:custGeom>
              <a:avLst/>
              <a:gdLst/>
              <a:ahLst/>
              <a:cxnLst/>
              <a:rect l="l" t="t" r="r" b="b"/>
              <a:pathLst>
                <a:path w="3613" h="3108" extrusionOk="0">
                  <a:moveTo>
                    <a:pt x="0" y="1"/>
                  </a:moveTo>
                  <a:lnTo>
                    <a:pt x="88" y="3009"/>
                  </a:lnTo>
                  <a:lnTo>
                    <a:pt x="3613" y="3108"/>
                  </a:lnTo>
                  <a:lnTo>
                    <a:pt x="3481" y="5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626231" y="2669536"/>
              <a:ext cx="309844" cy="245053"/>
            </a:xfrm>
            <a:custGeom>
              <a:avLst/>
              <a:gdLst/>
              <a:ahLst/>
              <a:cxnLst/>
              <a:rect l="l" t="t" r="r" b="b"/>
              <a:pathLst>
                <a:path w="4041" h="3196" extrusionOk="0">
                  <a:moveTo>
                    <a:pt x="0" y="1"/>
                  </a:moveTo>
                  <a:lnTo>
                    <a:pt x="99" y="3196"/>
                  </a:lnTo>
                  <a:lnTo>
                    <a:pt x="4041" y="3196"/>
                  </a:lnTo>
                  <a:lnTo>
                    <a:pt x="3854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4640493" y="2243524"/>
              <a:ext cx="306547" cy="260235"/>
            </a:xfrm>
            <a:custGeom>
              <a:avLst/>
              <a:gdLst/>
              <a:ahLst/>
              <a:cxnLst/>
              <a:rect l="l" t="t" r="r" b="b"/>
              <a:pathLst>
                <a:path w="3998" h="3394" extrusionOk="0">
                  <a:moveTo>
                    <a:pt x="286" y="1"/>
                  </a:moveTo>
                  <a:lnTo>
                    <a:pt x="1" y="3394"/>
                  </a:lnTo>
                  <a:lnTo>
                    <a:pt x="3998" y="3295"/>
                  </a:lnTo>
                  <a:lnTo>
                    <a:pt x="3811" y="75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4395511" y="1860389"/>
              <a:ext cx="72537" cy="368940"/>
            </a:xfrm>
            <a:custGeom>
              <a:avLst/>
              <a:gdLst/>
              <a:ahLst/>
              <a:cxnLst/>
              <a:rect l="l" t="t" r="r" b="b"/>
              <a:pathLst>
                <a:path w="946" h="3767" extrusionOk="0">
                  <a:moveTo>
                    <a:pt x="1" y="0"/>
                  </a:moveTo>
                  <a:lnTo>
                    <a:pt x="1" y="3766"/>
                  </a:lnTo>
                  <a:lnTo>
                    <a:pt x="945" y="3766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4335780" y="2268827"/>
              <a:ext cx="256018" cy="245897"/>
            </a:xfrm>
            <a:custGeom>
              <a:avLst/>
              <a:gdLst/>
              <a:ahLst/>
              <a:cxnLst/>
              <a:rect l="l" t="t" r="r" b="b"/>
              <a:pathLst>
                <a:path w="3339" h="3207" extrusionOk="0">
                  <a:moveTo>
                    <a:pt x="1373" y="0"/>
                  </a:moveTo>
                  <a:cubicBezTo>
                    <a:pt x="450" y="0"/>
                    <a:pt x="0" y="725"/>
                    <a:pt x="0" y="1603"/>
                  </a:cubicBezTo>
                  <a:cubicBezTo>
                    <a:pt x="44" y="2493"/>
                    <a:pt x="780" y="3206"/>
                    <a:pt x="1669" y="3206"/>
                  </a:cubicBezTo>
                  <a:cubicBezTo>
                    <a:pt x="2570" y="3206"/>
                    <a:pt x="3305" y="2493"/>
                    <a:pt x="3338" y="1603"/>
                  </a:cubicBezTo>
                  <a:cubicBezTo>
                    <a:pt x="3338" y="725"/>
                    <a:pt x="2295" y="0"/>
                    <a:pt x="137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4385466" y="2291063"/>
              <a:ext cx="177656" cy="157720"/>
            </a:xfrm>
            <a:custGeom>
              <a:avLst/>
              <a:gdLst/>
              <a:ahLst/>
              <a:cxnLst/>
              <a:rect l="l" t="t" r="r" b="b"/>
              <a:pathLst>
                <a:path w="2317" h="2057" extrusionOk="0">
                  <a:moveTo>
                    <a:pt x="1145" y="0"/>
                  </a:moveTo>
                  <a:cubicBezTo>
                    <a:pt x="756" y="0"/>
                    <a:pt x="388" y="224"/>
                    <a:pt x="209" y="600"/>
                  </a:cubicBezTo>
                  <a:cubicBezTo>
                    <a:pt x="0" y="1105"/>
                    <a:pt x="428" y="1763"/>
                    <a:pt x="955" y="1983"/>
                  </a:cubicBezTo>
                  <a:cubicBezTo>
                    <a:pt x="1076" y="2033"/>
                    <a:pt x="1191" y="2056"/>
                    <a:pt x="1299" y="2056"/>
                  </a:cubicBezTo>
                  <a:cubicBezTo>
                    <a:pt x="1666" y="2056"/>
                    <a:pt x="1958" y="1791"/>
                    <a:pt x="2119" y="1401"/>
                  </a:cubicBezTo>
                  <a:cubicBezTo>
                    <a:pt x="2317" y="874"/>
                    <a:pt x="2064" y="292"/>
                    <a:pt x="1548" y="84"/>
                  </a:cubicBezTo>
                  <a:cubicBezTo>
                    <a:pt x="1416" y="27"/>
                    <a:pt x="1279" y="0"/>
                    <a:pt x="1145" y="0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4344214" y="2663632"/>
              <a:ext cx="255941" cy="245053"/>
            </a:xfrm>
            <a:custGeom>
              <a:avLst/>
              <a:gdLst/>
              <a:ahLst/>
              <a:cxnLst/>
              <a:rect l="l" t="t" r="r" b="b"/>
              <a:pathLst>
                <a:path w="3338" h="3196" extrusionOk="0">
                  <a:moveTo>
                    <a:pt x="1362" y="1"/>
                  </a:moveTo>
                  <a:cubicBezTo>
                    <a:pt x="439" y="1"/>
                    <a:pt x="0" y="714"/>
                    <a:pt x="0" y="1604"/>
                  </a:cubicBezTo>
                  <a:cubicBezTo>
                    <a:pt x="44" y="2493"/>
                    <a:pt x="780" y="3196"/>
                    <a:pt x="1669" y="3196"/>
                  </a:cubicBezTo>
                  <a:cubicBezTo>
                    <a:pt x="2569" y="3196"/>
                    <a:pt x="3305" y="2493"/>
                    <a:pt x="3338" y="1604"/>
                  </a:cubicBezTo>
                  <a:cubicBezTo>
                    <a:pt x="3338" y="714"/>
                    <a:pt x="2284" y="1"/>
                    <a:pt x="1362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4392981" y="2685408"/>
              <a:ext cx="178576" cy="158104"/>
            </a:xfrm>
            <a:custGeom>
              <a:avLst/>
              <a:gdLst/>
              <a:ahLst/>
              <a:cxnLst/>
              <a:rect l="l" t="t" r="r" b="b"/>
              <a:pathLst>
                <a:path w="2329" h="2062" extrusionOk="0">
                  <a:moveTo>
                    <a:pt x="1159" y="1"/>
                  </a:moveTo>
                  <a:cubicBezTo>
                    <a:pt x="766" y="1"/>
                    <a:pt x="392" y="219"/>
                    <a:pt x="221" y="595"/>
                  </a:cubicBezTo>
                  <a:cubicBezTo>
                    <a:pt x="1" y="1100"/>
                    <a:pt x="440" y="1770"/>
                    <a:pt x="967" y="1990"/>
                  </a:cubicBezTo>
                  <a:cubicBezTo>
                    <a:pt x="1085" y="2039"/>
                    <a:pt x="1198" y="2062"/>
                    <a:pt x="1305" y="2062"/>
                  </a:cubicBezTo>
                  <a:cubicBezTo>
                    <a:pt x="1675" y="2062"/>
                    <a:pt x="1969" y="1789"/>
                    <a:pt x="2131" y="1397"/>
                  </a:cubicBezTo>
                  <a:cubicBezTo>
                    <a:pt x="2329" y="881"/>
                    <a:pt x="2076" y="299"/>
                    <a:pt x="1560" y="79"/>
                  </a:cubicBezTo>
                  <a:cubicBezTo>
                    <a:pt x="1429" y="26"/>
                    <a:pt x="1293" y="1"/>
                    <a:pt x="1159" y="1"/>
                  </a:cubicBez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4357633" y="3042489"/>
              <a:ext cx="256018" cy="245053"/>
            </a:xfrm>
            <a:custGeom>
              <a:avLst/>
              <a:gdLst/>
              <a:ahLst/>
              <a:cxnLst/>
              <a:rect l="l" t="t" r="r" b="b"/>
              <a:pathLst>
                <a:path w="3339" h="3196" extrusionOk="0">
                  <a:moveTo>
                    <a:pt x="1362" y="1"/>
                  </a:moveTo>
                  <a:cubicBezTo>
                    <a:pt x="440" y="1"/>
                    <a:pt x="1" y="714"/>
                    <a:pt x="1" y="1593"/>
                  </a:cubicBezTo>
                  <a:cubicBezTo>
                    <a:pt x="45" y="2493"/>
                    <a:pt x="780" y="3196"/>
                    <a:pt x="1670" y="3196"/>
                  </a:cubicBezTo>
                  <a:cubicBezTo>
                    <a:pt x="2570" y="3196"/>
                    <a:pt x="3306" y="2493"/>
                    <a:pt x="3339" y="1593"/>
                  </a:cubicBezTo>
                  <a:cubicBezTo>
                    <a:pt x="3339" y="714"/>
                    <a:pt x="2285" y="1"/>
                    <a:pt x="136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4406476" y="3063881"/>
              <a:ext cx="178576" cy="158487"/>
            </a:xfrm>
            <a:custGeom>
              <a:avLst/>
              <a:gdLst/>
              <a:ahLst/>
              <a:cxnLst/>
              <a:rect l="l" t="t" r="r" b="b"/>
              <a:pathLst>
                <a:path w="2329" h="2067" extrusionOk="0">
                  <a:moveTo>
                    <a:pt x="1154" y="1"/>
                  </a:moveTo>
                  <a:cubicBezTo>
                    <a:pt x="763" y="1"/>
                    <a:pt x="392" y="225"/>
                    <a:pt x="220" y="600"/>
                  </a:cubicBezTo>
                  <a:cubicBezTo>
                    <a:pt x="1" y="1105"/>
                    <a:pt x="440" y="1764"/>
                    <a:pt x="967" y="1995"/>
                  </a:cubicBezTo>
                  <a:cubicBezTo>
                    <a:pt x="1085" y="2044"/>
                    <a:pt x="1198" y="2066"/>
                    <a:pt x="1305" y="2066"/>
                  </a:cubicBezTo>
                  <a:cubicBezTo>
                    <a:pt x="1675" y="2066"/>
                    <a:pt x="1969" y="1794"/>
                    <a:pt x="2131" y="1402"/>
                  </a:cubicBezTo>
                  <a:cubicBezTo>
                    <a:pt x="2328" y="875"/>
                    <a:pt x="2076" y="293"/>
                    <a:pt x="1560" y="84"/>
                  </a:cubicBezTo>
                  <a:cubicBezTo>
                    <a:pt x="1427" y="28"/>
                    <a:pt x="1290" y="1"/>
                    <a:pt x="1154" y="1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수행일정</a:t>
            </a:r>
            <a:endParaRPr lang="ko-KR" altLang="en-US" sz="3200">
              <a:solidFill>
                <a:srgbClr val="3E3E3E"/>
              </a:solidFill>
            </a:endParaRPr>
          </a:p>
        </p:txBody>
      </p:sp>
      <p:pic>
        <p:nvPicPr>
          <p:cNvPr id="1" name="Picture 0" descr="char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5170" y="1263015"/>
            <a:ext cx="7693660" cy="3684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7"/>
          <p:cNvGrpSpPr/>
          <p:nvPr/>
        </p:nvGrpSpPr>
        <p:grpSpPr>
          <a:xfrm>
            <a:off x="6307643" y="1299676"/>
            <a:ext cx="2251753" cy="3095899"/>
            <a:chOff x="6307643" y="1299676"/>
            <a:chExt cx="2251753" cy="3095899"/>
          </a:xfrm>
        </p:grpSpPr>
        <p:sp>
          <p:nvSpPr>
            <p:cNvPr id="137" name="Google Shape;137;p17"/>
            <p:cNvSpPr/>
            <p:nvPr/>
          </p:nvSpPr>
          <p:spPr>
            <a:xfrm>
              <a:off x="630764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75158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674682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638948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638472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638948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638472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91246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690957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79880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679539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48" name="Google Shape;148;p17"/>
            <p:cNvGrpSpPr/>
            <p:nvPr/>
          </p:nvGrpSpPr>
          <p:grpSpPr>
            <a:xfrm>
              <a:off x="6314475" y="4356250"/>
              <a:ext cx="2244921" cy="39325"/>
              <a:chOff x="467000" y="4356250"/>
              <a:chExt cx="2244921" cy="39325"/>
            </a:xfrm>
          </p:grpSpPr>
          <p:sp>
            <p:nvSpPr>
              <p:cNvPr id="149" name="Google Shape;149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151" name="Google Shape;151;p17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모델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선정</a:t>
            </a:r>
            <a:endParaRPr lang="ko-KR" altLang="en-US" sz="3200">
              <a:solidFill>
                <a:srgbClr val="3E3E3E"/>
              </a:solidFill>
            </a:endParaRPr>
          </a:p>
        </p:txBody>
      </p:sp>
      <p:grpSp>
        <p:nvGrpSpPr>
          <p:cNvPr id="152" name="Google Shape;152;p17"/>
          <p:cNvGrpSpPr/>
          <p:nvPr/>
        </p:nvGrpSpPr>
        <p:grpSpPr>
          <a:xfrm>
            <a:off x="466993" y="1299676"/>
            <a:ext cx="2244928" cy="3095899"/>
            <a:chOff x="466993" y="1299676"/>
            <a:chExt cx="2244928" cy="3095899"/>
          </a:xfrm>
        </p:grpSpPr>
        <p:sp>
          <p:nvSpPr>
            <p:cNvPr id="153" name="Google Shape;153;p17"/>
            <p:cNvSpPr/>
            <p:nvPr/>
          </p:nvSpPr>
          <p:spPr>
            <a:xfrm>
              <a:off x="46699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91093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90617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54883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4407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54883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4407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07181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06892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95815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95474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67000" y="4389720"/>
              <a:ext cx="2244921" cy="5855"/>
            </a:xfrm>
            <a:custGeom>
              <a:avLst/>
              <a:gdLst/>
              <a:ahLst/>
              <a:cxnLst/>
              <a:rect l="l" t="t" r="r" b="b"/>
              <a:pathLst>
                <a:path w="70595" h="148" extrusionOk="0">
                  <a:moveTo>
                    <a:pt x="99" y="1"/>
                  </a:moveTo>
                  <a:cubicBezTo>
                    <a:pt x="1" y="1"/>
                    <a:pt x="1" y="148"/>
                    <a:pt x="99" y="148"/>
                  </a:cubicBezTo>
                  <a:lnTo>
                    <a:pt x="70497" y="148"/>
                  </a:lnTo>
                  <a:cubicBezTo>
                    <a:pt x="70595" y="148"/>
                    <a:pt x="70595" y="1"/>
                    <a:pt x="7049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67000" y="4356250"/>
              <a:ext cx="2244921" cy="6330"/>
            </a:xfrm>
            <a:custGeom>
              <a:avLst/>
              <a:gdLst/>
              <a:ahLst/>
              <a:cxnLst/>
              <a:rect l="l" t="t" r="r" b="b"/>
              <a:pathLst>
                <a:path w="70595" h="160" extrusionOk="0">
                  <a:moveTo>
                    <a:pt x="99" y="0"/>
                  </a:moveTo>
                  <a:cubicBezTo>
                    <a:pt x="1" y="0"/>
                    <a:pt x="1" y="160"/>
                    <a:pt x="99" y="160"/>
                  </a:cubicBezTo>
                  <a:lnTo>
                    <a:pt x="70497" y="160"/>
                  </a:lnTo>
                  <a:cubicBezTo>
                    <a:pt x="70595" y="160"/>
                    <a:pt x="70595" y="0"/>
                    <a:pt x="7049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cxnSp>
        <p:nvCxnSpPr>
          <p:cNvPr id="166" name="Google Shape;166;p17"/>
          <p:cNvCxnSpPr/>
          <p:nvPr/>
        </p:nvCxnSpPr>
        <p:spPr>
          <a:xfrm rot="10800000">
            <a:off x="156081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7" name="Google Shape;167;p17"/>
          <p:cNvCxnSpPr/>
          <p:nvPr/>
        </p:nvCxnSpPr>
        <p:spPr>
          <a:xfrm rot="10800000">
            <a:off x="207894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8" name="Google Shape;168;p17"/>
          <p:cNvCxnSpPr/>
          <p:nvPr/>
        </p:nvCxnSpPr>
        <p:spPr>
          <a:xfrm rot="10800000">
            <a:off x="2597064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2" name="Google Shape;172;p17"/>
          <p:cNvSpPr txBox="1"/>
          <p:nvPr/>
        </p:nvSpPr>
        <p:spPr>
          <a:xfrm>
            <a:off x="1219986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1219975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1454350" y="3546698"/>
            <a:ext cx="213000" cy="7803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1972474" y="2766098"/>
            <a:ext cx="213000" cy="15609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6" name="Google Shape;176;p17"/>
          <p:cNvSpPr/>
          <p:nvPr/>
        </p:nvSpPr>
        <p:spPr>
          <a:xfrm>
            <a:off x="2490599" y="3119798"/>
            <a:ext cx="213000" cy="1207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1321550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50%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1839693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2357859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3387318" y="1625361"/>
            <a:ext cx="363488" cy="375004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81" name="Google Shape;181;p17"/>
          <p:cNvCxnSpPr/>
          <p:nvPr/>
        </p:nvCxnSpPr>
        <p:spPr>
          <a:xfrm rot="10800000">
            <a:off x="448114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2" name="Google Shape;182;p17"/>
          <p:cNvCxnSpPr/>
          <p:nvPr/>
        </p:nvCxnSpPr>
        <p:spPr>
          <a:xfrm rot="10800000">
            <a:off x="499926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3" name="Google Shape;183;p17"/>
          <p:cNvCxnSpPr/>
          <p:nvPr/>
        </p:nvCxnSpPr>
        <p:spPr>
          <a:xfrm rot="10800000">
            <a:off x="5517389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84" name="Google Shape;184;p17"/>
          <p:cNvSpPr txBox="1"/>
          <p:nvPr/>
        </p:nvSpPr>
        <p:spPr>
          <a:xfrm>
            <a:off x="4140311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4140300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very cold place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4374675" y="2955398"/>
            <a:ext cx="213000" cy="13716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" name="Google Shape;187;p17"/>
          <p:cNvSpPr/>
          <p:nvPr/>
        </p:nvSpPr>
        <p:spPr>
          <a:xfrm>
            <a:off x="4892800" y="3553298"/>
            <a:ext cx="213000" cy="7737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5410925" y="3725198"/>
            <a:ext cx="213000" cy="601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4241875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4760018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45%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5278184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92" name="Google Shape;192;p17"/>
          <p:cNvCxnSpPr/>
          <p:nvPr/>
        </p:nvCxnSpPr>
        <p:spPr>
          <a:xfrm rot="10800000">
            <a:off x="740146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3" name="Google Shape;193;p17"/>
          <p:cNvCxnSpPr/>
          <p:nvPr/>
        </p:nvCxnSpPr>
        <p:spPr>
          <a:xfrm rot="10800000">
            <a:off x="791959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4" name="Google Shape;194;p17"/>
          <p:cNvCxnSpPr/>
          <p:nvPr/>
        </p:nvCxnSpPr>
        <p:spPr>
          <a:xfrm rot="10800000">
            <a:off x="8437714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5" name="Google Shape;195;p17"/>
          <p:cNvSpPr txBox="1"/>
          <p:nvPr/>
        </p:nvSpPr>
        <p:spPr>
          <a:xfrm>
            <a:off x="7060636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7060625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ringed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7" name="Google Shape;197;p17"/>
          <p:cNvSpPr/>
          <p:nvPr/>
        </p:nvSpPr>
        <p:spPr>
          <a:xfrm>
            <a:off x="7295000" y="3123398"/>
            <a:ext cx="213000" cy="12036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8" name="Google Shape;198;p17"/>
          <p:cNvSpPr/>
          <p:nvPr/>
        </p:nvSpPr>
        <p:spPr>
          <a:xfrm>
            <a:off x="7813125" y="3811298"/>
            <a:ext cx="213000" cy="515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9" name="Google Shape;199;p17"/>
          <p:cNvSpPr txBox="1"/>
          <p:nvPr/>
        </p:nvSpPr>
        <p:spPr>
          <a:xfrm>
            <a:off x="7162200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0" name="Google Shape;200;p17"/>
          <p:cNvSpPr txBox="1"/>
          <p:nvPr/>
        </p:nvSpPr>
        <p:spPr>
          <a:xfrm>
            <a:off x="7680343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" name="Google Shape;201;p17"/>
          <p:cNvSpPr txBox="1"/>
          <p:nvPr/>
        </p:nvSpPr>
        <p:spPr>
          <a:xfrm>
            <a:off x="8198509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2" name="Google Shape;202;p17"/>
          <p:cNvSpPr/>
          <p:nvPr/>
        </p:nvSpPr>
        <p:spPr>
          <a:xfrm>
            <a:off x="8331250" y="3295298"/>
            <a:ext cx="213000" cy="1031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13" name="Google Shape;213;p17"/>
          <p:cNvGrpSpPr/>
          <p:nvPr/>
        </p:nvGrpSpPr>
        <p:grpSpPr>
          <a:xfrm>
            <a:off x="3394150" y="1299676"/>
            <a:ext cx="2244921" cy="3095899"/>
            <a:chOff x="3394150" y="1299676"/>
            <a:chExt cx="2244921" cy="3095899"/>
          </a:xfrm>
        </p:grpSpPr>
        <p:sp>
          <p:nvSpPr>
            <p:cNvPr id="214" name="Google Shape;214;p17"/>
            <p:cNvSpPr/>
            <p:nvPr/>
          </p:nvSpPr>
          <p:spPr>
            <a:xfrm>
              <a:off x="3831263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826501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469156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64395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3469156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64395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3992140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3989250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878475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3875070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224" name="Google Shape;224;p17"/>
            <p:cNvGrpSpPr/>
            <p:nvPr/>
          </p:nvGrpSpPr>
          <p:grpSpPr>
            <a:xfrm>
              <a:off x="3394150" y="4356250"/>
              <a:ext cx="2244921" cy="39325"/>
              <a:chOff x="467000" y="4356250"/>
              <a:chExt cx="2244921" cy="39325"/>
            </a:xfrm>
          </p:grpSpPr>
          <p:sp>
            <p:nvSpPr>
              <p:cNvPr id="225" name="Google Shape;225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/>
        </p:nvSpPr>
        <p:spPr>
          <a:xfrm>
            <a:off x="2357859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75%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1839693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95%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1321550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50%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36" name="Google Shape;136;p17"/>
          <p:cNvGrpSpPr/>
          <p:nvPr/>
        </p:nvGrpSpPr>
        <p:grpSpPr>
          <a:xfrm>
            <a:off x="6307643" y="1299676"/>
            <a:ext cx="2251753" cy="3095899"/>
            <a:chOff x="6307643" y="1299676"/>
            <a:chExt cx="2251753" cy="3095899"/>
          </a:xfrm>
        </p:grpSpPr>
        <p:sp>
          <p:nvSpPr>
            <p:cNvPr id="137" name="Google Shape;137;p17"/>
            <p:cNvSpPr/>
            <p:nvPr/>
          </p:nvSpPr>
          <p:spPr>
            <a:xfrm>
              <a:off x="630764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75158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674682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638948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638472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638948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638472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91246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690957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79880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679539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48" name="Google Shape;148;p17"/>
            <p:cNvGrpSpPr/>
            <p:nvPr/>
          </p:nvGrpSpPr>
          <p:grpSpPr>
            <a:xfrm>
              <a:off x="6314475" y="4356250"/>
              <a:ext cx="2244921" cy="39325"/>
              <a:chOff x="467000" y="4356250"/>
              <a:chExt cx="2244921" cy="39325"/>
            </a:xfrm>
          </p:grpSpPr>
          <p:sp>
            <p:nvSpPr>
              <p:cNvPr id="149" name="Google Shape;149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151" name="Google Shape;151;p17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모델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선정</a:t>
            </a:r>
            <a:endParaRPr lang="ko-KR" altLang="en-US" sz="3200">
              <a:solidFill>
                <a:srgbClr val="3E3E3E"/>
              </a:solidFill>
            </a:endParaRPr>
          </a:p>
        </p:txBody>
      </p:sp>
      <p:grpSp>
        <p:nvGrpSpPr>
          <p:cNvPr id="152" name="Google Shape;152;p17"/>
          <p:cNvGrpSpPr/>
          <p:nvPr/>
        </p:nvGrpSpPr>
        <p:grpSpPr>
          <a:xfrm>
            <a:off x="466993" y="1299676"/>
            <a:ext cx="2244928" cy="3095899"/>
            <a:chOff x="466993" y="1299676"/>
            <a:chExt cx="2244928" cy="3095899"/>
          </a:xfrm>
          <a:solidFill>
            <a:srgbClr val="F2F2F2"/>
          </a:solidFill>
        </p:grpSpPr>
        <p:sp>
          <p:nvSpPr>
            <p:cNvPr id="153" name="Google Shape;153;p17"/>
            <p:cNvSpPr/>
            <p:nvPr/>
          </p:nvSpPr>
          <p:spPr>
            <a:xfrm>
              <a:off x="46699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91093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90617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54883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4407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54883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4407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07181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06892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95815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95474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67000" y="4389720"/>
              <a:ext cx="2244921" cy="5855"/>
            </a:xfrm>
            <a:custGeom>
              <a:avLst/>
              <a:gdLst/>
              <a:ahLst/>
              <a:cxnLst/>
              <a:rect l="l" t="t" r="r" b="b"/>
              <a:pathLst>
                <a:path w="70595" h="148" extrusionOk="0">
                  <a:moveTo>
                    <a:pt x="99" y="1"/>
                  </a:moveTo>
                  <a:cubicBezTo>
                    <a:pt x="1" y="1"/>
                    <a:pt x="1" y="148"/>
                    <a:pt x="99" y="148"/>
                  </a:cubicBezTo>
                  <a:lnTo>
                    <a:pt x="70497" y="148"/>
                  </a:lnTo>
                  <a:cubicBezTo>
                    <a:pt x="70595" y="148"/>
                    <a:pt x="70595" y="1"/>
                    <a:pt x="70497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67000" y="4356250"/>
              <a:ext cx="2244921" cy="6330"/>
            </a:xfrm>
            <a:custGeom>
              <a:avLst/>
              <a:gdLst/>
              <a:ahLst/>
              <a:cxnLst/>
              <a:rect l="l" t="t" r="r" b="b"/>
              <a:pathLst>
                <a:path w="70595" h="160" extrusionOk="0">
                  <a:moveTo>
                    <a:pt x="99" y="0"/>
                  </a:moveTo>
                  <a:cubicBezTo>
                    <a:pt x="1" y="0"/>
                    <a:pt x="1" y="160"/>
                    <a:pt x="99" y="160"/>
                  </a:cubicBezTo>
                  <a:lnTo>
                    <a:pt x="70497" y="160"/>
                  </a:lnTo>
                  <a:cubicBezTo>
                    <a:pt x="70595" y="160"/>
                    <a:pt x="70595" y="0"/>
                    <a:pt x="70497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cxnSp>
        <p:nvCxnSpPr>
          <p:cNvPr id="166" name="Google Shape;166;p17"/>
          <p:cNvCxnSpPr/>
          <p:nvPr/>
        </p:nvCxnSpPr>
        <p:spPr>
          <a:xfrm rot="10800000">
            <a:off x="1560815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7" name="Google Shape;167;p17"/>
          <p:cNvCxnSpPr/>
          <p:nvPr/>
        </p:nvCxnSpPr>
        <p:spPr>
          <a:xfrm rot="10800000">
            <a:off x="2078940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8" name="Google Shape;168;p17"/>
          <p:cNvCxnSpPr/>
          <p:nvPr/>
        </p:nvCxnSpPr>
        <p:spPr>
          <a:xfrm rot="10800000">
            <a:off x="2597064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9" name="Google Shape;169;p17"/>
          <p:cNvGrpSpPr/>
          <p:nvPr/>
        </p:nvGrpSpPr>
        <p:grpSpPr>
          <a:xfrm>
            <a:off x="542841" y="1677918"/>
            <a:ext cx="211780" cy="241009"/>
            <a:chOff x="2707500" y="249400"/>
            <a:chExt cx="423475" cy="481825"/>
          </a:xfrm>
          <a:solidFill>
            <a:srgbClr val="F2F2F2"/>
          </a:solidFill>
        </p:grpSpPr>
        <p:sp>
          <p:nvSpPr>
            <p:cNvPr id="170" name="Google Shape;170;p17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72" name="Google Shape;172;p17"/>
          <p:cNvSpPr txBox="1"/>
          <p:nvPr/>
        </p:nvSpPr>
        <p:spPr>
          <a:xfrm>
            <a:off x="1219986" y="1299675"/>
            <a:ext cx="1503300" cy="300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lang="en-GB" sz="16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1219975" y="1600778"/>
            <a:ext cx="1503300" cy="499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1454350" y="3546698"/>
            <a:ext cx="213000" cy="7803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1972474" y="2766098"/>
            <a:ext cx="213000" cy="15609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6" name="Google Shape;176;p17"/>
          <p:cNvSpPr/>
          <p:nvPr/>
        </p:nvSpPr>
        <p:spPr>
          <a:xfrm>
            <a:off x="2490599" y="3119798"/>
            <a:ext cx="213000" cy="12072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3387318" y="1625361"/>
            <a:ext cx="363488" cy="375004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81" name="Google Shape;181;p17"/>
          <p:cNvCxnSpPr/>
          <p:nvPr/>
        </p:nvCxnSpPr>
        <p:spPr>
          <a:xfrm rot="10800000">
            <a:off x="4481140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2" name="Google Shape;182;p17"/>
          <p:cNvCxnSpPr/>
          <p:nvPr/>
        </p:nvCxnSpPr>
        <p:spPr>
          <a:xfrm rot="10800000">
            <a:off x="4999265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3" name="Google Shape;183;p17"/>
          <p:cNvCxnSpPr/>
          <p:nvPr/>
        </p:nvCxnSpPr>
        <p:spPr>
          <a:xfrm rot="10800000">
            <a:off x="5517389" y="2526098"/>
            <a:ext cx="0" cy="1800900"/>
          </a:xfrm>
          <a:prstGeom prst="straightConnector1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84" name="Google Shape;184;p17"/>
          <p:cNvSpPr txBox="1"/>
          <p:nvPr/>
        </p:nvSpPr>
        <p:spPr>
          <a:xfrm>
            <a:off x="4140946" y="1299675"/>
            <a:ext cx="1503300" cy="300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lang="en-GB" sz="16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4140300" y="1600778"/>
            <a:ext cx="1503300" cy="499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very cold place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4374675" y="2955398"/>
            <a:ext cx="213000" cy="13716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" name="Google Shape;187;p17"/>
          <p:cNvSpPr/>
          <p:nvPr/>
        </p:nvSpPr>
        <p:spPr>
          <a:xfrm>
            <a:off x="4892800" y="3553298"/>
            <a:ext cx="213000" cy="7737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5410925" y="3725198"/>
            <a:ext cx="213000" cy="601800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4241875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4760018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45%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5278184" y="4389450"/>
            <a:ext cx="478500" cy="35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35%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92" name="Google Shape;192;p17"/>
          <p:cNvCxnSpPr/>
          <p:nvPr/>
        </p:nvCxnSpPr>
        <p:spPr>
          <a:xfrm rot="10800000">
            <a:off x="740146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3" name="Google Shape;193;p17"/>
          <p:cNvCxnSpPr/>
          <p:nvPr/>
        </p:nvCxnSpPr>
        <p:spPr>
          <a:xfrm rot="10800000">
            <a:off x="791959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4" name="Google Shape;194;p17"/>
          <p:cNvCxnSpPr/>
          <p:nvPr/>
        </p:nvCxnSpPr>
        <p:spPr>
          <a:xfrm rot="10800000">
            <a:off x="8437714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5" name="Google Shape;195;p17"/>
          <p:cNvSpPr txBox="1"/>
          <p:nvPr/>
        </p:nvSpPr>
        <p:spPr>
          <a:xfrm>
            <a:off x="7060636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7060625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ringed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7" name="Google Shape;197;p17"/>
          <p:cNvSpPr/>
          <p:nvPr/>
        </p:nvSpPr>
        <p:spPr>
          <a:xfrm>
            <a:off x="7295000" y="3123398"/>
            <a:ext cx="213000" cy="12036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8" name="Google Shape;198;p17"/>
          <p:cNvSpPr/>
          <p:nvPr/>
        </p:nvSpPr>
        <p:spPr>
          <a:xfrm>
            <a:off x="7813125" y="3811298"/>
            <a:ext cx="213000" cy="515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9" name="Google Shape;199;p17"/>
          <p:cNvSpPr txBox="1"/>
          <p:nvPr/>
        </p:nvSpPr>
        <p:spPr>
          <a:xfrm>
            <a:off x="7162200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0" name="Google Shape;200;p17"/>
          <p:cNvSpPr txBox="1"/>
          <p:nvPr/>
        </p:nvSpPr>
        <p:spPr>
          <a:xfrm>
            <a:off x="7680343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" name="Google Shape;201;p17"/>
          <p:cNvSpPr txBox="1"/>
          <p:nvPr/>
        </p:nvSpPr>
        <p:spPr>
          <a:xfrm>
            <a:off x="8198509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2" name="Google Shape;202;p17"/>
          <p:cNvSpPr/>
          <p:nvPr/>
        </p:nvSpPr>
        <p:spPr>
          <a:xfrm>
            <a:off x="8331250" y="3295298"/>
            <a:ext cx="213000" cy="1031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03" name="Google Shape;203;p17"/>
          <p:cNvGrpSpPr/>
          <p:nvPr/>
        </p:nvGrpSpPr>
        <p:grpSpPr>
          <a:xfrm>
            <a:off x="6374814" y="1671393"/>
            <a:ext cx="229137" cy="254059"/>
            <a:chOff x="3300325" y="249875"/>
            <a:chExt cx="433725" cy="480900"/>
          </a:xfrm>
        </p:grpSpPr>
        <p:sp>
          <p:nvSpPr>
            <p:cNvPr id="204" name="Google Shape;204;p17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0" name="Google Shape;210;p17"/>
          <p:cNvGrpSpPr/>
          <p:nvPr/>
        </p:nvGrpSpPr>
        <p:grpSpPr>
          <a:xfrm>
            <a:off x="3431248" y="1731104"/>
            <a:ext cx="275633" cy="175213"/>
            <a:chOff x="-41526450" y="3699885"/>
            <a:chExt cx="315875" cy="200840"/>
          </a:xfrm>
          <a:solidFill>
            <a:srgbClr val="F2F2F2"/>
          </a:solidFill>
        </p:grpSpPr>
        <p:sp>
          <p:nvSpPr>
            <p:cNvPr id="211" name="Google Shape;211;p17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-41506750" y="369988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3" name="Google Shape;213;p17"/>
          <p:cNvGrpSpPr/>
          <p:nvPr/>
        </p:nvGrpSpPr>
        <p:grpSpPr>
          <a:xfrm>
            <a:off x="3394150" y="1299676"/>
            <a:ext cx="2244921" cy="3095899"/>
            <a:chOff x="3394150" y="1299676"/>
            <a:chExt cx="2244921" cy="3095899"/>
          </a:xfrm>
          <a:solidFill>
            <a:srgbClr val="F2F2F2"/>
          </a:solidFill>
        </p:grpSpPr>
        <p:sp>
          <p:nvSpPr>
            <p:cNvPr id="214" name="Google Shape;214;p17"/>
            <p:cNvSpPr/>
            <p:nvPr/>
          </p:nvSpPr>
          <p:spPr>
            <a:xfrm>
              <a:off x="3831263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826501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469156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64395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3469156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64395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3992140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3989250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878475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3875070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224" name="Google Shape;224;p17"/>
            <p:cNvGrpSpPr/>
            <p:nvPr/>
          </p:nvGrpSpPr>
          <p:grpSpPr>
            <a:xfrm>
              <a:off x="3394150" y="4356250"/>
              <a:ext cx="2244921" cy="39325"/>
              <a:chOff x="467000" y="4356250"/>
              <a:chExt cx="2244921" cy="39325"/>
            </a:xfrm>
            <a:grpFill/>
          </p:grpSpPr>
          <p:sp>
            <p:nvSpPr>
              <p:cNvPr id="225" name="Google Shape;225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grp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grp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프로젝트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구조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9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8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55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7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56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9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20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2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3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2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3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24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9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3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0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FFCE56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1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2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4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4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5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8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1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sz="2600">
              <a:solidFill>
                <a:schemeClr val="accent5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신호등</a:t>
            </a:r>
            <a:r>
              <a:rPr lang="en-US" altLang="ko-KR" sz="3200">
                <a:solidFill>
                  <a:srgbClr val="3E3E3E"/>
                </a:solidFill>
              </a:rPr>
              <a:t>, </a:t>
            </a:r>
            <a:r>
              <a:rPr lang="ko-KR" altLang="en-US" sz="3200">
                <a:solidFill>
                  <a:srgbClr val="3E3E3E"/>
                </a:solidFill>
              </a:rPr>
              <a:t>표지판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인식영상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차량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인식영상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테블릿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영상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실제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차량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시현영상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25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26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7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28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29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30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1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2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3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32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33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4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5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6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8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40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1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FFCE56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2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3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CBD69C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4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7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8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9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sz="2600">
              <a:solidFill>
                <a:schemeClr val="accent5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1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9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1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55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7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56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47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360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1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2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3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5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366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367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68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3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0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FFCE56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1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A9BA5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rgbClr val="A9BA5A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2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CBD69C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4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4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5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8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1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sz="2600">
              <a:solidFill>
                <a:schemeClr val="accent5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9" name="Google Shape;1839;p40"/>
          <p:cNvGrpSpPr/>
          <p:nvPr/>
        </p:nvGrpSpPr>
        <p:grpSpPr>
          <a:xfrm>
            <a:off x="457213" y="1281700"/>
            <a:ext cx="8229600" cy="2902838"/>
            <a:chOff x="457200" y="1279575"/>
            <a:chExt cx="8229600" cy="2902838"/>
          </a:xfrm>
        </p:grpSpPr>
        <p:sp>
          <p:nvSpPr>
            <p:cNvPr id="1840" name="Google Shape;1840;p40"/>
            <p:cNvSpPr/>
            <p:nvPr/>
          </p:nvSpPr>
          <p:spPr>
            <a:xfrm>
              <a:off x="457200" y="2803613"/>
              <a:ext cx="4059900" cy="1378800"/>
            </a:xfrm>
            <a:prstGeom prst="roundRect">
              <a:avLst>
                <a:gd name="adj" fmla="val 645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41" name="Google Shape;1841;p40"/>
            <p:cNvSpPr/>
            <p:nvPr/>
          </p:nvSpPr>
          <p:spPr>
            <a:xfrm>
              <a:off x="4626900" y="1279575"/>
              <a:ext cx="4059900" cy="1378800"/>
            </a:xfrm>
            <a:prstGeom prst="roundRect">
              <a:avLst>
                <a:gd name="adj" fmla="val 645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42" name="Google Shape;1842;p40"/>
            <p:cNvSpPr/>
            <p:nvPr/>
          </p:nvSpPr>
          <p:spPr>
            <a:xfrm>
              <a:off x="4626900" y="2803613"/>
              <a:ext cx="4059900" cy="1378800"/>
            </a:xfrm>
            <a:prstGeom prst="roundRect">
              <a:avLst>
                <a:gd name="adj" fmla="val 645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43" name="Google Shape;1843;p40"/>
            <p:cNvSpPr/>
            <p:nvPr/>
          </p:nvSpPr>
          <p:spPr>
            <a:xfrm>
              <a:off x="457200" y="1279575"/>
              <a:ext cx="4059900" cy="1378800"/>
            </a:xfrm>
            <a:prstGeom prst="roundRect">
              <a:avLst>
                <a:gd name="adj" fmla="val 645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44" name="Google Shape;1844;p40"/>
            <p:cNvSpPr/>
            <p:nvPr/>
          </p:nvSpPr>
          <p:spPr>
            <a:xfrm>
              <a:off x="3635700" y="1795750"/>
              <a:ext cx="1872600" cy="18726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845" name="Google Shape;1845;p40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rgbClr val="3E3E3E"/>
                </a:solidFill>
              </a:rPr>
              <a:t>느낀점</a:t>
            </a:r>
            <a:endParaRPr lang="ko-KR" altLang="en-US">
              <a:solidFill>
                <a:srgbClr val="3E3E3E"/>
              </a:solidFill>
            </a:endParaRPr>
          </a:p>
        </p:txBody>
      </p:sp>
      <p:sp>
        <p:nvSpPr>
          <p:cNvPr id="1846" name="Google Shape;1846;p40"/>
          <p:cNvSpPr txBox="1"/>
          <p:nvPr/>
        </p:nvSpPr>
        <p:spPr>
          <a:xfrm>
            <a:off x="958215" y="3336925"/>
            <a:ext cx="2675890" cy="72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actually a cold place. Its atmosphere is full of iron oxide dust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47" name="Google Shape;1847;p40"/>
          <p:cNvSpPr txBox="1"/>
          <p:nvPr/>
        </p:nvSpPr>
        <p:spPr>
          <a:xfrm>
            <a:off x="958435" y="3089533"/>
            <a:ext cx="26757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유지승</a:t>
            </a:r>
            <a:endParaRPr lang="ko-KR" sz="1600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48" name="Google Shape;1848;p40"/>
          <p:cNvSpPr txBox="1"/>
          <p:nvPr/>
        </p:nvSpPr>
        <p:spPr>
          <a:xfrm>
            <a:off x="5509895" y="3336290"/>
            <a:ext cx="2675890" cy="78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smallest and the closest planet to the Sun. It was named after a Roman god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49" name="Google Shape;1849;p40"/>
          <p:cNvSpPr txBox="1"/>
          <p:nvPr/>
        </p:nvSpPr>
        <p:spPr>
          <a:xfrm>
            <a:off x="5509895" y="1828165"/>
            <a:ext cx="2675890" cy="773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planet. It is the sixth from the Sun and the second-largest in the Solar System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50" name="Google Shape;1850;p40"/>
          <p:cNvSpPr txBox="1"/>
          <p:nvPr/>
        </p:nvSpPr>
        <p:spPr>
          <a:xfrm>
            <a:off x="5509852" y="3089519"/>
            <a:ext cx="26757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조수환</a:t>
            </a:r>
            <a:endParaRPr lang="ko-KR" altLang="en-US" sz="1600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51" name="Google Shape;1851;p40"/>
          <p:cNvSpPr txBox="1"/>
          <p:nvPr/>
        </p:nvSpPr>
        <p:spPr>
          <a:xfrm>
            <a:off x="5509847" y="1541250"/>
            <a:ext cx="26757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600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박민혁</a:t>
            </a:r>
            <a:endParaRPr lang="ko-KR" altLang="en-GB" sz="1600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852" name="Google Shape;1852;p40"/>
          <p:cNvGrpSpPr/>
          <p:nvPr/>
        </p:nvGrpSpPr>
        <p:grpSpPr>
          <a:xfrm>
            <a:off x="4295280" y="2015841"/>
            <a:ext cx="553461" cy="2168697"/>
            <a:chOff x="2258678" y="1000816"/>
            <a:chExt cx="285952" cy="1120484"/>
          </a:xfrm>
        </p:grpSpPr>
        <p:sp>
          <p:nvSpPr>
            <p:cNvPr id="1853" name="Google Shape;1853;p40"/>
            <p:cNvSpPr/>
            <p:nvPr/>
          </p:nvSpPr>
          <p:spPr>
            <a:xfrm>
              <a:off x="2258678" y="1000816"/>
              <a:ext cx="285952" cy="719146"/>
            </a:xfrm>
            <a:custGeom>
              <a:avLst/>
              <a:gdLst/>
              <a:ahLst/>
              <a:cxnLst/>
              <a:rect l="l" t="t" r="r" b="b"/>
              <a:pathLst>
                <a:path w="4930" h="12398" extrusionOk="0">
                  <a:moveTo>
                    <a:pt x="1197" y="1"/>
                  </a:moveTo>
                  <a:cubicBezTo>
                    <a:pt x="527" y="1"/>
                    <a:pt x="0" y="539"/>
                    <a:pt x="0" y="1198"/>
                  </a:cubicBezTo>
                  <a:lnTo>
                    <a:pt x="0" y="11200"/>
                  </a:lnTo>
                  <a:cubicBezTo>
                    <a:pt x="0" y="11859"/>
                    <a:pt x="527" y="12397"/>
                    <a:pt x="1197" y="12397"/>
                  </a:cubicBezTo>
                  <a:lnTo>
                    <a:pt x="3733" y="12397"/>
                  </a:lnTo>
                  <a:cubicBezTo>
                    <a:pt x="4392" y="12397"/>
                    <a:pt x="4930" y="11859"/>
                    <a:pt x="4930" y="11200"/>
                  </a:cubicBezTo>
                  <a:lnTo>
                    <a:pt x="4930" y="1198"/>
                  </a:lnTo>
                  <a:cubicBezTo>
                    <a:pt x="4930" y="539"/>
                    <a:pt x="4392" y="1"/>
                    <a:pt x="3733" y="1"/>
                  </a:cubicBezTo>
                  <a:close/>
                </a:path>
              </a:pathLst>
            </a:custGeom>
            <a:solidFill>
              <a:srgbClr val="3E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4" name="Google Shape;1854;p40"/>
            <p:cNvSpPr/>
            <p:nvPr/>
          </p:nvSpPr>
          <p:spPr>
            <a:xfrm>
              <a:off x="2308327" y="1051163"/>
              <a:ext cx="186014" cy="185384"/>
            </a:xfrm>
            <a:custGeom>
              <a:avLst/>
              <a:gdLst/>
              <a:ahLst/>
              <a:cxnLst/>
              <a:rect l="l" t="t" r="r" b="b"/>
              <a:pathLst>
                <a:path w="3207" h="3196" extrusionOk="0">
                  <a:moveTo>
                    <a:pt x="1603" y="0"/>
                  </a:moveTo>
                  <a:cubicBezTo>
                    <a:pt x="725" y="0"/>
                    <a:pt x="0" y="714"/>
                    <a:pt x="0" y="1592"/>
                  </a:cubicBezTo>
                  <a:cubicBezTo>
                    <a:pt x="0" y="2482"/>
                    <a:pt x="725" y="3195"/>
                    <a:pt x="1603" y="3195"/>
                  </a:cubicBezTo>
                  <a:cubicBezTo>
                    <a:pt x="2493" y="3195"/>
                    <a:pt x="3207" y="2482"/>
                    <a:pt x="3207" y="1592"/>
                  </a:cubicBezTo>
                  <a:cubicBezTo>
                    <a:pt x="3207" y="714"/>
                    <a:pt x="2493" y="0"/>
                    <a:pt x="160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5" name="Google Shape;1855;p40"/>
            <p:cNvSpPr/>
            <p:nvPr/>
          </p:nvSpPr>
          <p:spPr>
            <a:xfrm>
              <a:off x="2310241" y="1047822"/>
              <a:ext cx="182186" cy="74710"/>
            </a:xfrm>
            <a:custGeom>
              <a:avLst/>
              <a:gdLst/>
              <a:ahLst/>
              <a:cxnLst/>
              <a:rect l="l" t="t" r="r" b="b"/>
              <a:pathLst>
                <a:path w="3141" h="1288" extrusionOk="0">
                  <a:moveTo>
                    <a:pt x="1576" y="1"/>
                  </a:moveTo>
                  <a:cubicBezTo>
                    <a:pt x="874" y="1"/>
                    <a:pt x="172" y="432"/>
                    <a:pt x="0" y="1288"/>
                  </a:cubicBezTo>
                  <a:cubicBezTo>
                    <a:pt x="231" y="1003"/>
                    <a:pt x="780" y="443"/>
                    <a:pt x="1570" y="443"/>
                  </a:cubicBezTo>
                  <a:cubicBezTo>
                    <a:pt x="2350" y="443"/>
                    <a:pt x="2899" y="981"/>
                    <a:pt x="3141" y="1266"/>
                  </a:cubicBezTo>
                  <a:cubicBezTo>
                    <a:pt x="2961" y="421"/>
                    <a:pt x="2268" y="1"/>
                    <a:pt x="1576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6" name="Google Shape;1856;p40"/>
            <p:cNvSpPr/>
            <p:nvPr/>
          </p:nvSpPr>
          <p:spPr>
            <a:xfrm>
              <a:off x="2315345" y="1124422"/>
              <a:ext cx="187290" cy="112298"/>
            </a:xfrm>
            <a:custGeom>
              <a:avLst/>
              <a:gdLst/>
              <a:ahLst/>
              <a:cxnLst/>
              <a:rect l="l" t="t" r="r" b="b"/>
              <a:pathLst>
                <a:path w="3229" h="1936" extrusionOk="0">
                  <a:moveTo>
                    <a:pt x="3053" y="0"/>
                  </a:moveTo>
                  <a:lnTo>
                    <a:pt x="3053" y="0"/>
                  </a:lnTo>
                  <a:cubicBezTo>
                    <a:pt x="2567" y="945"/>
                    <a:pt x="1826" y="1186"/>
                    <a:pt x="1196" y="1186"/>
                  </a:cubicBezTo>
                  <a:cubicBezTo>
                    <a:pt x="545" y="1186"/>
                    <a:pt x="11" y="928"/>
                    <a:pt x="0" y="922"/>
                  </a:cubicBezTo>
                  <a:lnTo>
                    <a:pt x="0" y="922"/>
                  </a:lnTo>
                  <a:cubicBezTo>
                    <a:pt x="240" y="1543"/>
                    <a:pt x="845" y="1935"/>
                    <a:pt x="1486" y="1935"/>
                  </a:cubicBezTo>
                  <a:cubicBezTo>
                    <a:pt x="1638" y="1935"/>
                    <a:pt x="1792" y="1913"/>
                    <a:pt x="1944" y="1867"/>
                  </a:cubicBezTo>
                  <a:cubicBezTo>
                    <a:pt x="2745" y="1625"/>
                    <a:pt x="3228" y="813"/>
                    <a:pt x="305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7" name="Google Shape;1857;p40"/>
            <p:cNvSpPr/>
            <p:nvPr/>
          </p:nvSpPr>
          <p:spPr>
            <a:xfrm>
              <a:off x="2277122" y="1264501"/>
              <a:ext cx="217219" cy="186080"/>
            </a:xfrm>
            <a:custGeom>
              <a:avLst/>
              <a:gdLst/>
              <a:ahLst/>
              <a:cxnLst/>
              <a:rect l="l" t="t" r="r" b="b"/>
              <a:pathLst>
                <a:path w="3745" h="3208" extrusionOk="0">
                  <a:moveTo>
                    <a:pt x="2141" y="1"/>
                  </a:moveTo>
                  <a:cubicBezTo>
                    <a:pt x="714" y="1"/>
                    <a:pt x="0" y="1724"/>
                    <a:pt x="1011" y="2735"/>
                  </a:cubicBezTo>
                  <a:cubicBezTo>
                    <a:pt x="1338" y="3062"/>
                    <a:pt x="1739" y="3208"/>
                    <a:pt x="2133" y="3208"/>
                  </a:cubicBezTo>
                  <a:cubicBezTo>
                    <a:pt x="2956" y="3208"/>
                    <a:pt x="3745" y="2569"/>
                    <a:pt x="3745" y="1604"/>
                  </a:cubicBezTo>
                  <a:cubicBezTo>
                    <a:pt x="3745" y="714"/>
                    <a:pt x="3031" y="1"/>
                    <a:pt x="2141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8" name="Google Shape;1858;p40"/>
            <p:cNvSpPr/>
            <p:nvPr/>
          </p:nvSpPr>
          <p:spPr>
            <a:xfrm>
              <a:off x="2310241" y="1261392"/>
              <a:ext cx="182186" cy="74536"/>
            </a:xfrm>
            <a:custGeom>
              <a:avLst/>
              <a:gdLst/>
              <a:ahLst/>
              <a:cxnLst/>
              <a:rect l="l" t="t" r="r" b="b"/>
              <a:pathLst>
                <a:path w="3141" h="1285" extrusionOk="0">
                  <a:moveTo>
                    <a:pt x="1572" y="1"/>
                  </a:moveTo>
                  <a:cubicBezTo>
                    <a:pt x="872" y="1"/>
                    <a:pt x="171" y="429"/>
                    <a:pt x="0" y="1284"/>
                  </a:cubicBezTo>
                  <a:cubicBezTo>
                    <a:pt x="231" y="1010"/>
                    <a:pt x="780" y="450"/>
                    <a:pt x="1570" y="450"/>
                  </a:cubicBezTo>
                  <a:cubicBezTo>
                    <a:pt x="2350" y="450"/>
                    <a:pt x="2899" y="977"/>
                    <a:pt x="3141" y="1262"/>
                  </a:cubicBezTo>
                  <a:cubicBezTo>
                    <a:pt x="2960" y="421"/>
                    <a:pt x="2266" y="1"/>
                    <a:pt x="157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59" name="Google Shape;1859;p40"/>
            <p:cNvSpPr/>
            <p:nvPr/>
          </p:nvSpPr>
          <p:spPr>
            <a:xfrm>
              <a:off x="2315345" y="1339036"/>
              <a:ext cx="187290" cy="112936"/>
            </a:xfrm>
            <a:custGeom>
              <a:avLst/>
              <a:gdLst/>
              <a:ahLst/>
              <a:cxnLst/>
              <a:rect l="l" t="t" r="r" b="b"/>
              <a:pathLst>
                <a:path w="3229" h="1947" extrusionOk="0">
                  <a:moveTo>
                    <a:pt x="3053" y="0"/>
                  </a:moveTo>
                  <a:lnTo>
                    <a:pt x="3053" y="0"/>
                  </a:lnTo>
                  <a:cubicBezTo>
                    <a:pt x="2567" y="950"/>
                    <a:pt x="1826" y="1195"/>
                    <a:pt x="1196" y="1195"/>
                  </a:cubicBezTo>
                  <a:cubicBezTo>
                    <a:pt x="544" y="1195"/>
                    <a:pt x="11" y="934"/>
                    <a:pt x="0" y="923"/>
                  </a:cubicBezTo>
                  <a:lnTo>
                    <a:pt x="0" y="923"/>
                  </a:lnTo>
                  <a:cubicBezTo>
                    <a:pt x="240" y="1553"/>
                    <a:pt x="845" y="1946"/>
                    <a:pt x="1486" y="1946"/>
                  </a:cubicBezTo>
                  <a:cubicBezTo>
                    <a:pt x="1638" y="1946"/>
                    <a:pt x="1792" y="1924"/>
                    <a:pt x="1944" y="1878"/>
                  </a:cubicBezTo>
                  <a:cubicBezTo>
                    <a:pt x="2745" y="1636"/>
                    <a:pt x="3228" y="824"/>
                    <a:pt x="305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60" name="Google Shape;1860;p40"/>
            <p:cNvSpPr/>
            <p:nvPr/>
          </p:nvSpPr>
          <p:spPr>
            <a:xfrm>
              <a:off x="2308327" y="1478477"/>
              <a:ext cx="186014" cy="185384"/>
            </a:xfrm>
            <a:custGeom>
              <a:avLst/>
              <a:gdLst/>
              <a:ahLst/>
              <a:cxnLst/>
              <a:rect l="l" t="t" r="r" b="b"/>
              <a:pathLst>
                <a:path w="3207" h="3196" extrusionOk="0">
                  <a:moveTo>
                    <a:pt x="1603" y="1"/>
                  </a:moveTo>
                  <a:cubicBezTo>
                    <a:pt x="725" y="1"/>
                    <a:pt x="0" y="715"/>
                    <a:pt x="0" y="1593"/>
                  </a:cubicBezTo>
                  <a:cubicBezTo>
                    <a:pt x="0" y="2482"/>
                    <a:pt x="725" y="3196"/>
                    <a:pt x="1603" y="3196"/>
                  </a:cubicBezTo>
                  <a:cubicBezTo>
                    <a:pt x="2493" y="3196"/>
                    <a:pt x="3207" y="2482"/>
                    <a:pt x="3207" y="1593"/>
                  </a:cubicBezTo>
                  <a:cubicBezTo>
                    <a:pt x="3207" y="715"/>
                    <a:pt x="2493" y="1"/>
                    <a:pt x="1603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61" name="Google Shape;1861;p40"/>
            <p:cNvSpPr/>
            <p:nvPr/>
          </p:nvSpPr>
          <p:spPr>
            <a:xfrm>
              <a:off x="2310241" y="1475194"/>
              <a:ext cx="182186" cy="74710"/>
            </a:xfrm>
            <a:custGeom>
              <a:avLst/>
              <a:gdLst/>
              <a:ahLst/>
              <a:cxnLst/>
              <a:rect l="l" t="t" r="r" b="b"/>
              <a:pathLst>
                <a:path w="3141" h="1288" extrusionOk="0">
                  <a:moveTo>
                    <a:pt x="1576" y="0"/>
                  </a:moveTo>
                  <a:cubicBezTo>
                    <a:pt x="874" y="0"/>
                    <a:pt x="172" y="431"/>
                    <a:pt x="0" y="1287"/>
                  </a:cubicBezTo>
                  <a:cubicBezTo>
                    <a:pt x="231" y="1002"/>
                    <a:pt x="780" y="442"/>
                    <a:pt x="1570" y="442"/>
                  </a:cubicBezTo>
                  <a:cubicBezTo>
                    <a:pt x="2350" y="442"/>
                    <a:pt x="2899" y="980"/>
                    <a:pt x="3141" y="1266"/>
                  </a:cubicBezTo>
                  <a:cubicBezTo>
                    <a:pt x="2961" y="420"/>
                    <a:pt x="2268" y="0"/>
                    <a:pt x="1576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62" name="Google Shape;1862;p40"/>
            <p:cNvSpPr/>
            <p:nvPr/>
          </p:nvSpPr>
          <p:spPr>
            <a:xfrm>
              <a:off x="2315345" y="1553012"/>
              <a:ext cx="187290" cy="112356"/>
            </a:xfrm>
            <a:custGeom>
              <a:avLst/>
              <a:gdLst/>
              <a:ahLst/>
              <a:cxnLst/>
              <a:rect l="l" t="t" r="r" b="b"/>
              <a:pathLst>
                <a:path w="3229" h="1937" extrusionOk="0">
                  <a:moveTo>
                    <a:pt x="3053" y="0"/>
                  </a:moveTo>
                  <a:cubicBezTo>
                    <a:pt x="2568" y="948"/>
                    <a:pt x="1830" y="1191"/>
                    <a:pt x="1201" y="1191"/>
                  </a:cubicBezTo>
                  <a:cubicBezTo>
                    <a:pt x="547" y="1191"/>
                    <a:pt x="11" y="928"/>
                    <a:pt x="0" y="923"/>
                  </a:cubicBezTo>
                  <a:lnTo>
                    <a:pt x="0" y="923"/>
                  </a:lnTo>
                  <a:cubicBezTo>
                    <a:pt x="239" y="1551"/>
                    <a:pt x="841" y="1936"/>
                    <a:pt x="1480" y="1936"/>
                  </a:cubicBezTo>
                  <a:cubicBezTo>
                    <a:pt x="1634" y="1936"/>
                    <a:pt x="1790" y="1914"/>
                    <a:pt x="1944" y="1867"/>
                  </a:cubicBezTo>
                  <a:cubicBezTo>
                    <a:pt x="2745" y="1625"/>
                    <a:pt x="3228" y="813"/>
                    <a:pt x="3053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63" name="Google Shape;1863;p40"/>
            <p:cNvSpPr/>
            <p:nvPr/>
          </p:nvSpPr>
          <p:spPr>
            <a:xfrm>
              <a:off x="2365004" y="1719898"/>
              <a:ext cx="73303" cy="401402"/>
            </a:xfrm>
            <a:custGeom>
              <a:avLst/>
              <a:gdLst/>
              <a:ahLst/>
              <a:cxnLst/>
              <a:rect l="l" t="t" r="r" b="b"/>
              <a:pathLst>
                <a:path w="1264" h="23706" extrusionOk="0">
                  <a:moveTo>
                    <a:pt x="1" y="0"/>
                  </a:moveTo>
                  <a:lnTo>
                    <a:pt x="1" y="23706"/>
                  </a:lnTo>
                  <a:lnTo>
                    <a:pt x="1263" y="23706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864" name="Google Shape;1864;p40"/>
          <p:cNvSpPr txBox="1"/>
          <p:nvPr/>
        </p:nvSpPr>
        <p:spPr>
          <a:xfrm>
            <a:off x="958850" y="1828800"/>
            <a:ext cx="2675890" cy="732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 and it is also the biggest planet in the Solar System. It was named after a god</a:t>
            </a:r>
            <a:endParaRPr 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65" name="Google Shape;1865;p40"/>
          <p:cNvSpPr txBox="1"/>
          <p:nvPr/>
        </p:nvSpPr>
        <p:spPr>
          <a:xfrm>
            <a:off x="958553" y="1541250"/>
            <a:ext cx="26757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김승민</a:t>
            </a:r>
            <a:endParaRPr lang="ko-KR" altLang="en-US" sz="1600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7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88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89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91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92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93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4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5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3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6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97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98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99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0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1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05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6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rgbClr val="FFCE5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FFCE56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7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A9BA5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rgbClr val="A9BA5A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8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rgbClr val="CBD6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rgbClr val="CBD69C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9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0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1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sz="2600">
              <a:solidFill>
                <a:schemeClr val="accent5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46"/>
          <p:cNvSpPr txBox="1"/>
          <p:nvPr>
            <p:ph type="title" idx="4294967295"/>
          </p:nvPr>
        </p:nvSpPr>
        <p:spPr>
          <a:xfrm>
            <a:off x="1048350" y="237109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Jalnan Gothic TTF" charset="-127"/>
              <a:buNone/>
            </a:pPr>
            <a:r>
              <a:rPr lang="en-US" altLang="ko-KR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ko-KR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6"/>
          <p:cNvGrpSpPr/>
          <p:nvPr/>
        </p:nvGrpSpPr>
        <p:grpSpPr>
          <a:xfrm>
            <a:off x="457207" y="3604874"/>
            <a:ext cx="8229581" cy="904108"/>
            <a:chOff x="457207" y="3604874"/>
            <a:chExt cx="8229581" cy="904108"/>
          </a:xfrm>
        </p:grpSpPr>
        <p:sp>
          <p:nvSpPr>
            <p:cNvPr id="78" name="Google Shape;78;p16"/>
            <p:cNvSpPr/>
            <p:nvPr/>
          </p:nvSpPr>
          <p:spPr>
            <a:xfrm>
              <a:off x="1768787" y="3625078"/>
              <a:ext cx="6918000" cy="8637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cxnSp>
          <p:nvCxnSpPr>
            <p:cNvPr id="79" name="Google Shape;79;p16"/>
            <p:cNvCxnSpPr/>
            <p:nvPr/>
          </p:nvCxnSpPr>
          <p:spPr>
            <a:xfrm>
              <a:off x="3998096" y="3625078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16"/>
            <p:cNvCxnSpPr/>
            <p:nvPr/>
          </p:nvCxnSpPr>
          <p:spPr>
            <a:xfrm>
              <a:off x="6725913" y="3625078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" name="Google Shape;81;p16"/>
            <p:cNvSpPr/>
            <p:nvPr/>
          </p:nvSpPr>
          <p:spPr>
            <a:xfrm>
              <a:off x="457207" y="3604874"/>
              <a:ext cx="736422" cy="904108"/>
            </a:xfrm>
            <a:custGeom>
              <a:avLst/>
              <a:gdLst/>
              <a:ahLst/>
              <a:cxnLst/>
              <a:rect l="l" t="t" r="r" b="b"/>
              <a:pathLst>
                <a:path w="10944" h="13436" extrusionOk="0">
                  <a:moveTo>
                    <a:pt x="1644" y="1"/>
                  </a:moveTo>
                  <a:cubicBezTo>
                    <a:pt x="736" y="1"/>
                    <a:pt x="0" y="737"/>
                    <a:pt x="0" y="1657"/>
                  </a:cubicBezTo>
                  <a:lnTo>
                    <a:pt x="0" y="2626"/>
                  </a:lnTo>
                  <a:cubicBezTo>
                    <a:pt x="0" y="2921"/>
                    <a:pt x="86" y="3191"/>
                    <a:pt x="258" y="3424"/>
                  </a:cubicBezTo>
                  <a:lnTo>
                    <a:pt x="5926" y="12883"/>
                  </a:lnTo>
                  <a:cubicBezTo>
                    <a:pt x="6184" y="13227"/>
                    <a:pt x="6576" y="13435"/>
                    <a:pt x="7006" y="13435"/>
                  </a:cubicBezTo>
                  <a:lnTo>
                    <a:pt x="9300" y="13435"/>
                  </a:lnTo>
                  <a:cubicBezTo>
                    <a:pt x="10208" y="13435"/>
                    <a:pt x="10944" y="12699"/>
                    <a:pt x="10944" y="11779"/>
                  </a:cubicBezTo>
                  <a:lnTo>
                    <a:pt x="10944" y="1657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2438547" y="3604874"/>
              <a:ext cx="617588" cy="904108"/>
            </a:xfrm>
            <a:custGeom>
              <a:avLst/>
              <a:gdLst/>
              <a:ahLst/>
              <a:cxnLst/>
              <a:rect l="l" t="t" r="r" b="b"/>
              <a:pathLst>
                <a:path w="9178" h="13436" extrusionOk="0">
                  <a:moveTo>
                    <a:pt x="1" y="1"/>
                  </a:moveTo>
                  <a:lnTo>
                    <a:pt x="1" y="13435"/>
                  </a:lnTo>
                  <a:lnTo>
                    <a:pt x="2173" y="13435"/>
                  </a:lnTo>
                  <a:cubicBezTo>
                    <a:pt x="2590" y="13435"/>
                    <a:pt x="2995" y="13227"/>
                    <a:pt x="3252" y="12883"/>
                  </a:cubicBezTo>
                  <a:lnTo>
                    <a:pt x="8908" y="3424"/>
                  </a:lnTo>
                  <a:cubicBezTo>
                    <a:pt x="9080" y="3191"/>
                    <a:pt x="9178" y="2921"/>
                    <a:pt x="9178" y="2626"/>
                  </a:cubicBezTo>
                  <a:lnTo>
                    <a:pt x="9178" y="1657"/>
                  </a:lnTo>
                  <a:cubicBezTo>
                    <a:pt x="9178" y="737"/>
                    <a:pt x="8442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83" name="Google Shape;83;p16"/>
          <p:cNvGrpSpPr/>
          <p:nvPr/>
        </p:nvGrpSpPr>
        <p:grpSpPr>
          <a:xfrm>
            <a:off x="457207" y="2470972"/>
            <a:ext cx="8229581" cy="904108"/>
            <a:chOff x="457207" y="2470972"/>
            <a:chExt cx="8229581" cy="904108"/>
          </a:xfrm>
        </p:grpSpPr>
        <p:sp>
          <p:nvSpPr>
            <p:cNvPr id="84" name="Google Shape;84;p16"/>
            <p:cNvSpPr/>
            <p:nvPr/>
          </p:nvSpPr>
          <p:spPr>
            <a:xfrm>
              <a:off x="1768787" y="2491176"/>
              <a:ext cx="6918000" cy="8637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cxnSp>
          <p:nvCxnSpPr>
            <p:cNvPr id="85" name="Google Shape;85;p16"/>
            <p:cNvCxnSpPr/>
            <p:nvPr/>
          </p:nvCxnSpPr>
          <p:spPr>
            <a:xfrm>
              <a:off x="3998096" y="2491176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16"/>
            <p:cNvCxnSpPr/>
            <p:nvPr/>
          </p:nvCxnSpPr>
          <p:spPr>
            <a:xfrm>
              <a:off x="6725913" y="2491176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" name="Google Shape;87;p16"/>
            <p:cNvSpPr/>
            <p:nvPr/>
          </p:nvSpPr>
          <p:spPr>
            <a:xfrm>
              <a:off x="457207" y="2470972"/>
              <a:ext cx="736422" cy="904108"/>
            </a:xfrm>
            <a:custGeom>
              <a:avLst/>
              <a:gdLst/>
              <a:ahLst/>
              <a:cxnLst/>
              <a:rect l="l" t="t" r="r" b="b"/>
              <a:pathLst>
                <a:path w="10944" h="13436" extrusionOk="0">
                  <a:moveTo>
                    <a:pt x="1644" y="1"/>
                  </a:moveTo>
                  <a:cubicBezTo>
                    <a:pt x="736" y="1"/>
                    <a:pt x="0" y="737"/>
                    <a:pt x="0" y="1657"/>
                  </a:cubicBezTo>
                  <a:lnTo>
                    <a:pt x="0" y="2626"/>
                  </a:lnTo>
                  <a:cubicBezTo>
                    <a:pt x="0" y="2921"/>
                    <a:pt x="86" y="3191"/>
                    <a:pt x="258" y="3424"/>
                  </a:cubicBezTo>
                  <a:lnTo>
                    <a:pt x="5926" y="12883"/>
                  </a:lnTo>
                  <a:cubicBezTo>
                    <a:pt x="6184" y="13227"/>
                    <a:pt x="6576" y="13435"/>
                    <a:pt x="7006" y="13435"/>
                  </a:cubicBezTo>
                  <a:lnTo>
                    <a:pt x="9300" y="13435"/>
                  </a:lnTo>
                  <a:cubicBezTo>
                    <a:pt x="10208" y="13435"/>
                    <a:pt x="10944" y="12699"/>
                    <a:pt x="10944" y="11779"/>
                  </a:cubicBezTo>
                  <a:lnTo>
                    <a:pt x="10944" y="1657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2438547" y="2470972"/>
              <a:ext cx="617588" cy="904108"/>
            </a:xfrm>
            <a:custGeom>
              <a:avLst/>
              <a:gdLst/>
              <a:ahLst/>
              <a:cxnLst/>
              <a:rect l="l" t="t" r="r" b="b"/>
              <a:pathLst>
                <a:path w="9178" h="13436" extrusionOk="0">
                  <a:moveTo>
                    <a:pt x="1" y="1"/>
                  </a:moveTo>
                  <a:lnTo>
                    <a:pt x="1" y="13435"/>
                  </a:lnTo>
                  <a:lnTo>
                    <a:pt x="2173" y="13435"/>
                  </a:lnTo>
                  <a:cubicBezTo>
                    <a:pt x="2590" y="13435"/>
                    <a:pt x="2995" y="13227"/>
                    <a:pt x="3252" y="12883"/>
                  </a:cubicBezTo>
                  <a:lnTo>
                    <a:pt x="8908" y="3424"/>
                  </a:lnTo>
                  <a:cubicBezTo>
                    <a:pt x="9080" y="3191"/>
                    <a:pt x="9178" y="2921"/>
                    <a:pt x="9178" y="2626"/>
                  </a:cubicBezTo>
                  <a:lnTo>
                    <a:pt x="9178" y="1657"/>
                  </a:lnTo>
                  <a:cubicBezTo>
                    <a:pt x="9178" y="737"/>
                    <a:pt x="8442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89" name="Google Shape;89;p16"/>
          <p:cNvGrpSpPr/>
          <p:nvPr/>
        </p:nvGrpSpPr>
        <p:grpSpPr>
          <a:xfrm>
            <a:off x="457207" y="1290294"/>
            <a:ext cx="8229581" cy="903234"/>
            <a:chOff x="457207" y="1290294"/>
            <a:chExt cx="8229581" cy="903234"/>
          </a:xfrm>
        </p:grpSpPr>
        <p:sp>
          <p:nvSpPr>
            <p:cNvPr id="90" name="Google Shape;90;p16"/>
            <p:cNvSpPr/>
            <p:nvPr/>
          </p:nvSpPr>
          <p:spPr>
            <a:xfrm>
              <a:off x="1768787" y="1310061"/>
              <a:ext cx="6918000" cy="863700"/>
            </a:xfrm>
            <a:prstGeom prst="roundRect">
              <a:avLst>
                <a:gd name="adj" fmla="val 16667"/>
              </a:avLst>
            </a:pr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cxnSp>
          <p:nvCxnSpPr>
            <p:cNvPr id="91" name="Google Shape;91;p16"/>
            <p:cNvCxnSpPr/>
            <p:nvPr/>
          </p:nvCxnSpPr>
          <p:spPr>
            <a:xfrm>
              <a:off x="4004284" y="1310061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16"/>
            <p:cNvCxnSpPr/>
            <p:nvPr/>
          </p:nvCxnSpPr>
          <p:spPr>
            <a:xfrm>
              <a:off x="6726251" y="1310061"/>
              <a:ext cx="0" cy="863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3" name="Google Shape;93;p16"/>
            <p:cNvSpPr/>
            <p:nvPr/>
          </p:nvSpPr>
          <p:spPr>
            <a:xfrm>
              <a:off x="457207" y="1290294"/>
              <a:ext cx="736422" cy="903234"/>
            </a:xfrm>
            <a:custGeom>
              <a:avLst/>
              <a:gdLst/>
              <a:ahLst/>
              <a:cxnLst/>
              <a:rect l="l" t="t" r="r" b="b"/>
              <a:pathLst>
                <a:path w="10944" h="13423" extrusionOk="0">
                  <a:moveTo>
                    <a:pt x="1644" y="1"/>
                  </a:moveTo>
                  <a:cubicBezTo>
                    <a:pt x="736" y="1"/>
                    <a:pt x="0" y="737"/>
                    <a:pt x="0" y="1645"/>
                  </a:cubicBezTo>
                  <a:lnTo>
                    <a:pt x="0" y="2626"/>
                  </a:lnTo>
                  <a:cubicBezTo>
                    <a:pt x="0" y="2908"/>
                    <a:pt x="86" y="3190"/>
                    <a:pt x="258" y="3424"/>
                  </a:cubicBezTo>
                  <a:lnTo>
                    <a:pt x="5926" y="12883"/>
                  </a:lnTo>
                  <a:cubicBezTo>
                    <a:pt x="6184" y="13226"/>
                    <a:pt x="6576" y="13423"/>
                    <a:pt x="7006" y="13423"/>
                  </a:cubicBezTo>
                  <a:lnTo>
                    <a:pt x="9300" y="13423"/>
                  </a:lnTo>
                  <a:cubicBezTo>
                    <a:pt x="10208" y="13423"/>
                    <a:pt x="10944" y="12686"/>
                    <a:pt x="10944" y="11779"/>
                  </a:cubicBezTo>
                  <a:lnTo>
                    <a:pt x="10944" y="1645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2438547" y="1290294"/>
              <a:ext cx="617588" cy="903234"/>
            </a:xfrm>
            <a:custGeom>
              <a:avLst/>
              <a:gdLst/>
              <a:ahLst/>
              <a:cxnLst/>
              <a:rect l="l" t="t" r="r" b="b"/>
              <a:pathLst>
                <a:path w="9178" h="13423" extrusionOk="0">
                  <a:moveTo>
                    <a:pt x="1" y="1"/>
                  </a:moveTo>
                  <a:lnTo>
                    <a:pt x="1" y="13423"/>
                  </a:lnTo>
                  <a:lnTo>
                    <a:pt x="2173" y="13423"/>
                  </a:lnTo>
                  <a:cubicBezTo>
                    <a:pt x="2590" y="13423"/>
                    <a:pt x="2995" y="13226"/>
                    <a:pt x="3252" y="12883"/>
                  </a:cubicBezTo>
                  <a:lnTo>
                    <a:pt x="8920" y="3424"/>
                  </a:lnTo>
                  <a:cubicBezTo>
                    <a:pt x="9080" y="3190"/>
                    <a:pt x="9178" y="2908"/>
                    <a:pt x="9178" y="2626"/>
                  </a:cubicBezTo>
                  <a:lnTo>
                    <a:pt x="9178" y="1645"/>
                  </a:lnTo>
                  <a:cubicBezTo>
                    <a:pt x="9178" y="1264"/>
                    <a:pt x="9043" y="896"/>
                    <a:pt x="8810" y="602"/>
                  </a:cubicBezTo>
                  <a:lnTo>
                    <a:pt x="8798" y="602"/>
                  </a:lnTo>
                  <a:cubicBezTo>
                    <a:pt x="8773" y="553"/>
                    <a:pt x="8736" y="516"/>
                    <a:pt x="8699" y="479"/>
                  </a:cubicBezTo>
                  <a:cubicBezTo>
                    <a:pt x="8663" y="442"/>
                    <a:pt x="8614" y="405"/>
                    <a:pt x="8577" y="381"/>
                  </a:cubicBezTo>
                  <a:cubicBezTo>
                    <a:pt x="8577" y="369"/>
                    <a:pt x="8577" y="369"/>
                    <a:pt x="8577" y="369"/>
                  </a:cubicBezTo>
                  <a:cubicBezTo>
                    <a:pt x="8491" y="307"/>
                    <a:pt x="8405" y="246"/>
                    <a:pt x="8319" y="197"/>
                  </a:cubicBezTo>
                  <a:cubicBezTo>
                    <a:pt x="8074" y="74"/>
                    <a:pt x="7804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95" name="Google Shape;95;p16"/>
          <p:cNvSpPr txBox="1"/>
          <p:nvPr/>
        </p:nvSpPr>
        <p:spPr>
          <a:xfrm>
            <a:off x="4466815" y="3706108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466815" y="3955642"/>
            <a:ext cx="17937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planet. It’s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3260759" y="3809909"/>
            <a:ext cx="496456" cy="494037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4466778" y="1391088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4466778" y="1640620"/>
            <a:ext cx="17937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name, but it’s hot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4466815" y="2591488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4466815" y="2859060"/>
            <a:ext cx="17937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 actually a very cold place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 flipH="1">
            <a:off x="6769735" y="1310005"/>
            <a:ext cx="1817370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30%</a:t>
            </a:r>
            <a:endParaRPr sz="48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 flipH="1">
            <a:off x="6807200" y="2491105"/>
            <a:ext cx="1779905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70%</a:t>
            </a:r>
            <a:endParaRPr sz="48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04" name="Google Shape;104;p16"/>
          <p:cNvGrpSpPr/>
          <p:nvPr/>
        </p:nvGrpSpPr>
        <p:grpSpPr>
          <a:xfrm>
            <a:off x="3260738" y="2697098"/>
            <a:ext cx="496472" cy="451856"/>
            <a:chOff x="1492675" y="4420975"/>
            <a:chExt cx="481825" cy="438525"/>
          </a:xfrm>
        </p:grpSpPr>
        <p:sp>
          <p:nvSpPr>
            <p:cNvPr id="105" name="Google Shape;105;p16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10" name="Google Shape;110;p16"/>
          <p:cNvGrpSpPr/>
          <p:nvPr/>
        </p:nvGrpSpPr>
        <p:grpSpPr>
          <a:xfrm>
            <a:off x="3261812" y="1515986"/>
            <a:ext cx="458087" cy="451849"/>
            <a:chOff x="3261849" y="1526452"/>
            <a:chExt cx="458087" cy="451849"/>
          </a:xfrm>
        </p:grpSpPr>
        <p:sp>
          <p:nvSpPr>
            <p:cNvPr id="111" name="Google Shape;111;p16"/>
            <p:cNvSpPr/>
            <p:nvPr/>
          </p:nvSpPr>
          <p:spPr>
            <a:xfrm>
              <a:off x="3261849" y="1763710"/>
              <a:ext cx="99163" cy="84782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3533448" y="1756108"/>
              <a:ext cx="165586" cy="213038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3271123" y="1544482"/>
              <a:ext cx="215133" cy="164527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3393965" y="1881633"/>
              <a:ext cx="85135" cy="96669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3610204" y="1526452"/>
              <a:ext cx="109732" cy="101023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3326695" y="1555874"/>
              <a:ext cx="359582" cy="355628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17" name="Google Shape;117;p16"/>
          <p:cNvSpPr txBox="1"/>
          <p:nvPr/>
        </p:nvSpPr>
        <p:spPr>
          <a:xfrm flipH="1">
            <a:off x="6807200" y="3625215"/>
            <a:ext cx="1779905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70%</a:t>
            </a:r>
            <a:endParaRPr sz="48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1066975" y="1109276"/>
            <a:ext cx="1379481" cy="3627693"/>
          </a:xfrm>
          <a:custGeom>
            <a:avLst/>
            <a:gdLst/>
            <a:ahLst/>
            <a:cxnLst/>
            <a:rect l="l" t="t" r="r" b="b"/>
            <a:pathLst>
              <a:path w="78850" h="207356" extrusionOk="0">
                <a:moveTo>
                  <a:pt x="10876" y="0"/>
                </a:moveTo>
                <a:cubicBezTo>
                  <a:pt x="4818" y="0"/>
                  <a:pt x="0" y="4865"/>
                  <a:pt x="0" y="10876"/>
                </a:cubicBezTo>
                <a:lnTo>
                  <a:pt x="0" y="196480"/>
                </a:lnTo>
                <a:cubicBezTo>
                  <a:pt x="0" y="202490"/>
                  <a:pt x="4818" y="207356"/>
                  <a:pt x="10876" y="207356"/>
                </a:cubicBezTo>
                <a:lnTo>
                  <a:pt x="67974" y="207356"/>
                </a:lnTo>
                <a:cubicBezTo>
                  <a:pt x="73984" y="207356"/>
                  <a:pt x="78849" y="202490"/>
                  <a:pt x="78849" y="196480"/>
                </a:cubicBezTo>
                <a:lnTo>
                  <a:pt x="78849" y="10876"/>
                </a:lnTo>
                <a:cubicBezTo>
                  <a:pt x="78849" y="4865"/>
                  <a:pt x="73984" y="0"/>
                  <a:pt x="67974" y="0"/>
                </a:cubicBezTo>
                <a:close/>
              </a:path>
            </a:pathLst>
          </a:custGeom>
          <a:solidFill>
            <a:srgbClr val="E8E3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9" name="Google Shape;119;p1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20" name="Google Shape;120;p16"/>
          <p:cNvGrpSpPr/>
          <p:nvPr/>
        </p:nvGrpSpPr>
        <p:grpSpPr>
          <a:xfrm>
            <a:off x="1324787" y="1262842"/>
            <a:ext cx="915626" cy="958138"/>
            <a:chOff x="1324824" y="1238100"/>
            <a:chExt cx="915626" cy="958138"/>
          </a:xfrm>
        </p:grpSpPr>
        <p:sp>
          <p:nvSpPr>
            <p:cNvPr id="121" name="Google Shape;121;p16"/>
            <p:cNvSpPr/>
            <p:nvPr/>
          </p:nvSpPr>
          <p:spPr>
            <a:xfrm>
              <a:off x="1324824" y="1325638"/>
              <a:ext cx="870600" cy="870600"/>
            </a:xfrm>
            <a:prstGeom prst="pie">
              <a:avLst>
                <a:gd name="adj1" fmla="val 1181924"/>
                <a:gd name="adj2" fmla="val 16200000"/>
              </a:avLst>
            </a:pr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1324824" y="1325638"/>
              <a:ext cx="870600" cy="870600"/>
            </a:xfrm>
            <a:prstGeom prst="pie">
              <a:avLst>
                <a:gd name="adj1" fmla="val 16180004"/>
                <a:gd name="adj2" fmla="val 119358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1760100" y="1238100"/>
              <a:ext cx="480350" cy="704750"/>
            </a:xfrm>
            <a:custGeom>
              <a:avLst/>
              <a:gdLst/>
              <a:ahLst/>
              <a:cxnLst/>
              <a:rect l="l" t="t" r="r" b="b"/>
              <a:pathLst>
                <a:path w="19214" h="28190" extrusionOk="0">
                  <a:moveTo>
                    <a:pt x="0" y="0"/>
                  </a:moveTo>
                  <a:lnTo>
                    <a:pt x="0" y="20897"/>
                  </a:lnTo>
                  <a:lnTo>
                    <a:pt x="19214" y="2819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4" name="Google Shape;124;p16"/>
          <p:cNvGrpSpPr/>
          <p:nvPr/>
        </p:nvGrpSpPr>
        <p:grpSpPr>
          <a:xfrm>
            <a:off x="1305713" y="2441619"/>
            <a:ext cx="889466" cy="962814"/>
            <a:chOff x="1305750" y="2404875"/>
            <a:chExt cx="889466" cy="962814"/>
          </a:xfrm>
        </p:grpSpPr>
        <p:sp>
          <p:nvSpPr>
            <p:cNvPr id="125" name="Google Shape;125;p16"/>
            <p:cNvSpPr/>
            <p:nvPr/>
          </p:nvSpPr>
          <p:spPr>
            <a:xfrm>
              <a:off x="1316516" y="2488989"/>
              <a:ext cx="878700" cy="878700"/>
            </a:xfrm>
            <a:prstGeom prst="pie">
              <a:avLst>
                <a:gd name="adj1" fmla="val 1181924"/>
                <a:gd name="adj2" fmla="val 16200000"/>
              </a:avLst>
            </a:prstGeom>
            <a:solidFill>
              <a:srgbClr val="FFEA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1316516" y="2488989"/>
              <a:ext cx="878700" cy="878700"/>
            </a:xfrm>
            <a:prstGeom prst="pie">
              <a:avLst>
                <a:gd name="adj1" fmla="val 16180004"/>
                <a:gd name="adj2" fmla="val 922475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1305750" y="2404875"/>
              <a:ext cx="454350" cy="741900"/>
            </a:xfrm>
            <a:custGeom>
              <a:avLst/>
              <a:gdLst/>
              <a:ahLst/>
              <a:cxnLst/>
              <a:rect l="l" t="t" r="r" b="b"/>
              <a:pathLst>
                <a:path w="18174" h="29676" extrusionOk="0">
                  <a:moveTo>
                    <a:pt x="18174" y="0"/>
                  </a:moveTo>
                  <a:lnTo>
                    <a:pt x="18174" y="20897"/>
                  </a:lnTo>
                  <a:lnTo>
                    <a:pt x="0" y="2967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8" name="Google Shape;128;p16"/>
          <p:cNvGrpSpPr/>
          <p:nvPr/>
        </p:nvGrpSpPr>
        <p:grpSpPr>
          <a:xfrm>
            <a:off x="1290688" y="3580700"/>
            <a:ext cx="904333" cy="952456"/>
            <a:chOff x="1290725" y="3580700"/>
            <a:chExt cx="904333" cy="952456"/>
          </a:xfrm>
        </p:grpSpPr>
        <p:sp>
          <p:nvSpPr>
            <p:cNvPr id="129" name="Google Shape;129;p16"/>
            <p:cNvSpPr/>
            <p:nvPr/>
          </p:nvSpPr>
          <p:spPr>
            <a:xfrm>
              <a:off x="1325058" y="3663156"/>
              <a:ext cx="870000" cy="870000"/>
            </a:xfrm>
            <a:prstGeom prst="pie">
              <a:avLst>
                <a:gd name="adj1" fmla="val 1181924"/>
                <a:gd name="adj2" fmla="val 16200000"/>
              </a:avLst>
            </a:pr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1325058" y="3663156"/>
              <a:ext cx="870000" cy="870000"/>
            </a:xfrm>
            <a:prstGeom prst="pie">
              <a:avLst>
                <a:gd name="adj1" fmla="val 16180004"/>
                <a:gd name="adj2" fmla="val 954766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1290725" y="3580700"/>
              <a:ext cx="469375" cy="699225"/>
            </a:xfrm>
            <a:custGeom>
              <a:avLst/>
              <a:gdLst/>
              <a:ahLst/>
              <a:cxnLst/>
              <a:rect l="l" t="t" r="r" b="b"/>
              <a:pathLst>
                <a:path w="18775" h="27969" extrusionOk="0">
                  <a:moveTo>
                    <a:pt x="18775" y="0"/>
                  </a:moveTo>
                  <a:lnTo>
                    <a:pt x="18775" y="20897"/>
                  </a:lnTo>
                  <a:lnTo>
                    <a:pt x="0" y="27969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7"/>
          <p:cNvGrpSpPr/>
          <p:nvPr/>
        </p:nvGrpSpPr>
        <p:grpSpPr>
          <a:xfrm>
            <a:off x="6307643" y="1299676"/>
            <a:ext cx="2251753" cy="3095899"/>
            <a:chOff x="6307643" y="1299676"/>
            <a:chExt cx="2251753" cy="3095899"/>
          </a:xfrm>
        </p:grpSpPr>
        <p:sp>
          <p:nvSpPr>
            <p:cNvPr id="137" name="Google Shape;137;p17"/>
            <p:cNvSpPr/>
            <p:nvPr/>
          </p:nvSpPr>
          <p:spPr>
            <a:xfrm>
              <a:off x="630764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75158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674682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638948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638472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638948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638472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91246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690957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79880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679539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48" name="Google Shape;148;p17"/>
            <p:cNvGrpSpPr/>
            <p:nvPr/>
          </p:nvGrpSpPr>
          <p:grpSpPr>
            <a:xfrm>
              <a:off x="6314475" y="4356250"/>
              <a:ext cx="2244921" cy="39325"/>
              <a:chOff x="467000" y="4356250"/>
              <a:chExt cx="2244921" cy="39325"/>
            </a:xfrm>
          </p:grpSpPr>
          <p:sp>
            <p:nvSpPr>
              <p:cNvPr id="149" name="Google Shape;149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151" name="Google Shape;151;p17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52" name="Google Shape;152;p17"/>
          <p:cNvGrpSpPr/>
          <p:nvPr/>
        </p:nvGrpSpPr>
        <p:grpSpPr>
          <a:xfrm>
            <a:off x="466993" y="1299676"/>
            <a:ext cx="2244928" cy="3095899"/>
            <a:chOff x="466993" y="1299676"/>
            <a:chExt cx="2244928" cy="3095899"/>
          </a:xfrm>
        </p:grpSpPr>
        <p:sp>
          <p:nvSpPr>
            <p:cNvPr id="153" name="Google Shape;153;p17"/>
            <p:cNvSpPr/>
            <p:nvPr/>
          </p:nvSpPr>
          <p:spPr>
            <a:xfrm>
              <a:off x="466993" y="1625361"/>
              <a:ext cx="363488" cy="375004"/>
            </a:xfrm>
            <a:custGeom>
              <a:avLst/>
              <a:gdLst/>
              <a:ahLst/>
              <a:cxnLst/>
              <a:rect l="l" t="t" r="r" b="b"/>
              <a:pathLst>
                <a:path w="6565" h="6773" extrusionOk="0">
                  <a:moveTo>
                    <a:pt x="945" y="0"/>
                  </a:moveTo>
                  <a:cubicBezTo>
                    <a:pt x="418" y="0"/>
                    <a:pt x="1" y="430"/>
                    <a:pt x="1" y="957"/>
                  </a:cubicBezTo>
                  <a:lnTo>
                    <a:pt x="1" y="5816"/>
                  </a:lnTo>
                  <a:cubicBezTo>
                    <a:pt x="1" y="6343"/>
                    <a:pt x="418" y="6773"/>
                    <a:pt x="945" y="6773"/>
                  </a:cubicBezTo>
                  <a:lnTo>
                    <a:pt x="5607" y="6773"/>
                  </a:lnTo>
                  <a:cubicBezTo>
                    <a:pt x="6135" y="6773"/>
                    <a:pt x="6564" y="6343"/>
                    <a:pt x="6564" y="5816"/>
                  </a:cubicBezTo>
                  <a:lnTo>
                    <a:pt x="6564" y="957"/>
                  </a:lnTo>
                  <a:cubicBezTo>
                    <a:pt x="6564" y="430"/>
                    <a:pt x="6135" y="0"/>
                    <a:pt x="5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910938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906176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548831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44070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548831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44070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071815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068925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958150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954745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67000" y="4389720"/>
              <a:ext cx="2244921" cy="5855"/>
            </a:xfrm>
            <a:custGeom>
              <a:avLst/>
              <a:gdLst/>
              <a:ahLst/>
              <a:cxnLst/>
              <a:rect l="l" t="t" r="r" b="b"/>
              <a:pathLst>
                <a:path w="70595" h="148" extrusionOk="0">
                  <a:moveTo>
                    <a:pt x="99" y="1"/>
                  </a:moveTo>
                  <a:cubicBezTo>
                    <a:pt x="1" y="1"/>
                    <a:pt x="1" y="148"/>
                    <a:pt x="99" y="148"/>
                  </a:cubicBezTo>
                  <a:lnTo>
                    <a:pt x="70497" y="148"/>
                  </a:lnTo>
                  <a:cubicBezTo>
                    <a:pt x="70595" y="148"/>
                    <a:pt x="70595" y="1"/>
                    <a:pt x="7049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67000" y="4356250"/>
              <a:ext cx="2244921" cy="6330"/>
            </a:xfrm>
            <a:custGeom>
              <a:avLst/>
              <a:gdLst/>
              <a:ahLst/>
              <a:cxnLst/>
              <a:rect l="l" t="t" r="r" b="b"/>
              <a:pathLst>
                <a:path w="70595" h="160" extrusionOk="0">
                  <a:moveTo>
                    <a:pt x="99" y="0"/>
                  </a:moveTo>
                  <a:cubicBezTo>
                    <a:pt x="1" y="0"/>
                    <a:pt x="1" y="160"/>
                    <a:pt x="99" y="160"/>
                  </a:cubicBezTo>
                  <a:lnTo>
                    <a:pt x="70497" y="160"/>
                  </a:lnTo>
                  <a:cubicBezTo>
                    <a:pt x="70595" y="160"/>
                    <a:pt x="70595" y="0"/>
                    <a:pt x="7049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cxnSp>
        <p:nvCxnSpPr>
          <p:cNvPr id="166" name="Google Shape;166;p17"/>
          <p:cNvCxnSpPr/>
          <p:nvPr/>
        </p:nvCxnSpPr>
        <p:spPr>
          <a:xfrm rot="10800000">
            <a:off x="156081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7" name="Google Shape;167;p17"/>
          <p:cNvCxnSpPr/>
          <p:nvPr/>
        </p:nvCxnSpPr>
        <p:spPr>
          <a:xfrm rot="10800000">
            <a:off x="207894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8" name="Google Shape;168;p17"/>
          <p:cNvCxnSpPr/>
          <p:nvPr/>
        </p:nvCxnSpPr>
        <p:spPr>
          <a:xfrm rot="10800000">
            <a:off x="2597064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9" name="Google Shape;169;p17"/>
          <p:cNvGrpSpPr/>
          <p:nvPr/>
        </p:nvGrpSpPr>
        <p:grpSpPr>
          <a:xfrm>
            <a:off x="542841" y="1677918"/>
            <a:ext cx="211780" cy="241009"/>
            <a:chOff x="2707500" y="249400"/>
            <a:chExt cx="423475" cy="481825"/>
          </a:xfrm>
        </p:grpSpPr>
        <p:sp>
          <p:nvSpPr>
            <p:cNvPr id="170" name="Google Shape;170;p17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72" name="Google Shape;172;p17"/>
          <p:cNvSpPr txBox="1"/>
          <p:nvPr/>
        </p:nvSpPr>
        <p:spPr>
          <a:xfrm>
            <a:off x="1219986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1219975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1454350" y="3546698"/>
            <a:ext cx="213000" cy="7803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1972474" y="2766098"/>
            <a:ext cx="213000" cy="15609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6" name="Google Shape;176;p17"/>
          <p:cNvSpPr/>
          <p:nvPr/>
        </p:nvSpPr>
        <p:spPr>
          <a:xfrm>
            <a:off x="2490599" y="3119798"/>
            <a:ext cx="213000" cy="1207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1321550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50%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1839693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2357859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3387318" y="1625361"/>
            <a:ext cx="363488" cy="375004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81" name="Google Shape;181;p17"/>
          <p:cNvCxnSpPr/>
          <p:nvPr/>
        </p:nvCxnSpPr>
        <p:spPr>
          <a:xfrm rot="10800000">
            <a:off x="448114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2" name="Google Shape;182;p17"/>
          <p:cNvCxnSpPr/>
          <p:nvPr/>
        </p:nvCxnSpPr>
        <p:spPr>
          <a:xfrm rot="10800000">
            <a:off x="499926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3" name="Google Shape;183;p17"/>
          <p:cNvCxnSpPr/>
          <p:nvPr/>
        </p:nvCxnSpPr>
        <p:spPr>
          <a:xfrm rot="10800000">
            <a:off x="5517389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84" name="Google Shape;184;p17"/>
          <p:cNvSpPr txBox="1"/>
          <p:nvPr/>
        </p:nvSpPr>
        <p:spPr>
          <a:xfrm>
            <a:off x="4140311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4140300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very cold place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4374675" y="2955398"/>
            <a:ext cx="213000" cy="13716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" name="Google Shape;187;p17"/>
          <p:cNvSpPr/>
          <p:nvPr/>
        </p:nvSpPr>
        <p:spPr>
          <a:xfrm>
            <a:off x="4892800" y="3553298"/>
            <a:ext cx="213000" cy="7737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5410925" y="3725198"/>
            <a:ext cx="213000" cy="601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4241875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4760018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45%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5278184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35%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192" name="Google Shape;192;p17"/>
          <p:cNvCxnSpPr/>
          <p:nvPr/>
        </p:nvCxnSpPr>
        <p:spPr>
          <a:xfrm rot="10800000">
            <a:off x="7401465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3" name="Google Shape;193;p17"/>
          <p:cNvCxnSpPr/>
          <p:nvPr/>
        </p:nvCxnSpPr>
        <p:spPr>
          <a:xfrm rot="10800000">
            <a:off x="7919590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4" name="Google Shape;194;p17"/>
          <p:cNvCxnSpPr/>
          <p:nvPr/>
        </p:nvCxnSpPr>
        <p:spPr>
          <a:xfrm rot="10800000">
            <a:off x="8437714" y="2526098"/>
            <a:ext cx="0" cy="1800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5" name="Google Shape;195;p17"/>
          <p:cNvSpPr txBox="1"/>
          <p:nvPr/>
        </p:nvSpPr>
        <p:spPr>
          <a:xfrm>
            <a:off x="7060636" y="1299675"/>
            <a:ext cx="15033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7060625" y="1600778"/>
            <a:ext cx="1503300" cy="4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ringed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7" name="Google Shape;197;p17"/>
          <p:cNvSpPr/>
          <p:nvPr/>
        </p:nvSpPr>
        <p:spPr>
          <a:xfrm>
            <a:off x="7295000" y="3123398"/>
            <a:ext cx="213000" cy="12036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8" name="Google Shape;198;p17"/>
          <p:cNvSpPr/>
          <p:nvPr/>
        </p:nvSpPr>
        <p:spPr>
          <a:xfrm>
            <a:off x="7813125" y="3811298"/>
            <a:ext cx="213000" cy="515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9" name="Google Shape;199;p17"/>
          <p:cNvSpPr txBox="1"/>
          <p:nvPr/>
        </p:nvSpPr>
        <p:spPr>
          <a:xfrm>
            <a:off x="7162200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70%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0" name="Google Shape;200;p17"/>
          <p:cNvSpPr txBox="1"/>
          <p:nvPr/>
        </p:nvSpPr>
        <p:spPr>
          <a:xfrm>
            <a:off x="7680343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30%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" name="Google Shape;201;p17"/>
          <p:cNvSpPr txBox="1"/>
          <p:nvPr/>
        </p:nvSpPr>
        <p:spPr>
          <a:xfrm>
            <a:off x="8198509" y="4389450"/>
            <a:ext cx="4785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60%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2" name="Google Shape;202;p17"/>
          <p:cNvSpPr/>
          <p:nvPr/>
        </p:nvSpPr>
        <p:spPr>
          <a:xfrm>
            <a:off x="8331250" y="3295298"/>
            <a:ext cx="213000" cy="10317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03" name="Google Shape;203;p17"/>
          <p:cNvGrpSpPr/>
          <p:nvPr/>
        </p:nvGrpSpPr>
        <p:grpSpPr>
          <a:xfrm>
            <a:off x="6374814" y="1671393"/>
            <a:ext cx="229137" cy="254059"/>
            <a:chOff x="3300325" y="249875"/>
            <a:chExt cx="433725" cy="480900"/>
          </a:xfrm>
        </p:grpSpPr>
        <p:sp>
          <p:nvSpPr>
            <p:cNvPr id="204" name="Google Shape;204;p17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0" name="Google Shape;210;p17"/>
          <p:cNvGrpSpPr/>
          <p:nvPr/>
        </p:nvGrpSpPr>
        <p:grpSpPr>
          <a:xfrm>
            <a:off x="3431248" y="1731104"/>
            <a:ext cx="275633" cy="175213"/>
            <a:chOff x="-41526450" y="3699885"/>
            <a:chExt cx="315875" cy="200840"/>
          </a:xfrm>
        </p:grpSpPr>
        <p:sp>
          <p:nvSpPr>
            <p:cNvPr id="211" name="Google Shape;211;p17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-41506750" y="369988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3" name="Google Shape;213;p17"/>
          <p:cNvGrpSpPr/>
          <p:nvPr/>
        </p:nvGrpSpPr>
        <p:grpSpPr>
          <a:xfrm>
            <a:off x="3394150" y="1299676"/>
            <a:ext cx="2244921" cy="3095899"/>
            <a:chOff x="3394150" y="1299676"/>
            <a:chExt cx="2244921" cy="3095899"/>
          </a:xfrm>
        </p:grpSpPr>
        <p:sp>
          <p:nvSpPr>
            <p:cNvPr id="214" name="Google Shape;214;p17"/>
            <p:cNvSpPr/>
            <p:nvPr/>
          </p:nvSpPr>
          <p:spPr>
            <a:xfrm>
              <a:off x="3831263" y="1625361"/>
              <a:ext cx="179335" cy="375004"/>
            </a:xfrm>
            <a:custGeom>
              <a:avLst/>
              <a:gdLst/>
              <a:ahLst/>
              <a:cxnLst/>
              <a:rect l="l" t="t" r="r" b="b"/>
              <a:pathLst>
                <a:path w="3239" h="6773" extrusionOk="0">
                  <a:moveTo>
                    <a:pt x="994" y="0"/>
                  </a:moveTo>
                  <a:cubicBezTo>
                    <a:pt x="442" y="0"/>
                    <a:pt x="0" y="442"/>
                    <a:pt x="0" y="994"/>
                  </a:cubicBezTo>
                  <a:lnTo>
                    <a:pt x="0" y="5779"/>
                  </a:lnTo>
                  <a:cubicBezTo>
                    <a:pt x="0" y="6331"/>
                    <a:pt x="442" y="6773"/>
                    <a:pt x="994" y="6773"/>
                  </a:cubicBezTo>
                  <a:lnTo>
                    <a:pt x="2245" y="6773"/>
                  </a:lnTo>
                  <a:cubicBezTo>
                    <a:pt x="2797" y="6773"/>
                    <a:pt x="3239" y="6331"/>
                    <a:pt x="3239" y="5779"/>
                  </a:cubicBezTo>
                  <a:lnTo>
                    <a:pt x="3239" y="994"/>
                  </a:lnTo>
                  <a:cubicBezTo>
                    <a:pt x="3239" y="442"/>
                    <a:pt x="2797" y="0"/>
                    <a:pt x="2245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826501" y="1621263"/>
              <a:ext cx="188194" cy="383198"/>
            </a:xfrm>
            <a:custGeom>
              <a:avLst/>
              <a:gdLst/>
              <a:ahLst/>
              <a:cxnLst/>
              <a:rect l="l" t="t" r="r" b="b"/>
              <a:pathLst>
                <a:path w="3399" h="6921" extrusionOk="0">
                  <a:moveTo>
                    <a:pt x="2331" y="148"/>
                  </a:moveTo>
                  <a:cubicBezTo>
                    <a:pt x="2834" y="148"/>
                    <a:pt x="3239" y="565"/>
                    <a:pt x="3239" y="1068"/>
                  </a:cubicBezTo>
                  <a:lnTo>
                    <a:pt x="3239" y="5853"/>
                  </a:lnTo>
                  <a:cubicBezTo>
                    <a:pt x="3239" y="6356"/>
                    <a:pt x="2834" y="6773"/>
                    <a:pt x="2331" y="6773"/>
                  </a:cubicBezTo>
                  <a:lnTo>
                    <a:pt x="1080" y="6773"/>
                  </a:lnTo>
                  <a:cubicBezTo>
                    <a:pt x="577" y="6773"/>
                    <a:pt x="160" y="6356"/>
                    <a:pt x="160" y="5853"/>
                  </a:cubicBezTo>
                  <a:lnTo>
                    <a:pt x="160" y="1068"/>
                  </a:lnTo>
                  <a:cubicBezTo>
                    <a:pt x="160" y="565"/>
                    <a:pt x="577" y="148"/>
                    <a:pt x="1080" y="148"/>
                  </a:cubicBezTo>
                  <a:close/>
                  <a:moveTo>
                    <a:pt x="1080" y="1"/>
                  </a:moveTo>
                  <a:cubicBezTo>
                    <a:pt x="491" y="1"/>
                    <a:pt x="12" y="479"/>
                    <a:pt x="0" y="1068"/>
                  </a:cubicBezTo>
                  <a:lnTo>
                    <a:pt x="0" y="5853"/>
                  </a:lnTo>
                  <a:cubicBezTo>
                    <a:pt x="12" y="6442"/>
                    <a:pt x="491" y="6920"/>
                    <a:pt x="1080" y="6920"/>
                  </a:cubicBezTo>
                  <a:lnTo>
                    <a:pt x="2331" y="6920"/>
                  </a:lnTo>
                  <a:cubicBezTo>
                    <a:pt x="2920" y="6920"/>
                    <a:pt x="3399" y="6442"/>
                    <a:pt x="3399" y="5853"/>
                  </a:cubicBezTo>
                  <a:lnTo>
                    <a:pt x="3399" y="1068"/>
                  </a:lnTo>
                  <a:cubicBezTo>
                    <a:pt x="3399" y="479"/>
                    <a:pt x="2920" y="1"/>
                    <a:pt x="233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469156" y="1582561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8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6"/>
                    <a:pt x="222" y="736"/>
                  </a:cubicBezTo>
                  <a:lnTo>
                    <a:pt x="9546" y="736"/>
                  </a:lnTo>
                  <a:cubicBezTo>
                    <a:pt x="9681" y="736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8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64395" y="1577800"/>
              <a:ext cx="550298" cy="49665"/>
            </a:xfrm>
            <a:custGeom>
              <a:avLst/>
              <a:gdLst/>
              <a:ahLst/>
              <a:cxnLst/>
              <a:rect l="l" t="t" r="r" b="b"/>
              <a:pathLst>
                <a:path w="9939" h="897" extrusionOk="0">
                  <a:moveTo>
                    <a:pt x="9632" y="160"/>
                  </a:moveTo>
                  <a:cubicBezTo>
                    <a:pt x="9718" y="160"/>
                    <a:pt x="9791" y="221"/>
                    <a:pt x="9791" y="307"/>
                  </a:cubicBezTo>
                  <a:lnTo>
                    <a:pt x="9791" y="602"/>
                  </a:lnTo>
                  <a:cubicBezTo>
                    <a:pt x="9791" y="675"/>
                    <a:pt x="9718" y="749"/>
                    <a:pt x="9632" y="749"/>
                  </a:cubicBezTo>
                  <a:lnTo>
                    <a:pt x="308" y="749"/>
                  </a:lnTo>
                  <a:cubicBezTo>
                    <a:pt x="222" y="749"/>
                    <a:pt x="160" y="675"/>
                    <a:pt x="160" y="602"/>
                  </a:cubicBezTo>
                  <a:lnTo>
                    <a:pt x="160" y="307"/>
                  </a:lnTo>
                  <a:cubicBezTo>
                    <a:pt x="160" y="221"/>
                    <a:pt x="222" y="160"/>
                    <a:pt x="308" y="160"/>
                  </a:cubicBezTo>
                  <a:close/>
                  <a:moveTo>
                    <a:pt x="308" y="0"/>
                  </a:moveTo>
                  <a:cubicBezTo>
                    <a:pt x="136" y="0"/>
                    <a:pt x="1" y="135"/>
                    <a:pt x="1" y="307"/>
                  </a:cubicBezTo>
                  <a:lnTo>
                    <a:pt x="1" y="602"/>
                  </a:lnTo>
                  <a:cubicBezTo>
                    <a:pt x="1" y="761"/>
                    <a:pt x="136" y="896"/>
                    <a:pt x="308" y="896"/>
                  </a:cubicBezTo>
                  <a:lnTo>
                    <a:pt x="9632" y="896"/>
                  </a:lnTo>
                  <a:cubicBezTo>
                    <a:pt x="9804" y="896"/>
                    <a:pt x="9939" y="761"/>
                    <a:pt x="9939" y="602"/>
                  </a:cubicBezTo>
                  <a:lnTo>
                    <a:pt x="9939" y="307"/>
                  </a:lnTo>
                  <a:cubicBezTo>
                    <a:pt x="9939" y="135"/>
                    <a:pt x="9804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3469156" y="1997596"/>
              <a:ext cx="541439" cy="40806"/>
            </a:xfrm>
            <a:custGeom>
              <a:avLst/>
              <a:gdLst/>
              <a:ahLst/>
              <a:cxnLst/>
              <a:rect l="l" t="t" r="r" b="b"/>
              <a:pathLst>
                <a:path w="9779" h="737" extrusionOk="0">
                  <a:moveTo>
                    <a:pt x="222" y="0"/>
                  </a:moveTo>
                  <a:cubicBezTo>
                    <a:pt x="99" y="0"/>
                    <a:pt x="1" y="99"/>
                    <a:pt x="1" y="221"/>
                  </a:cubicBezTo>
                  <a:lnTo>
                    <a:pt x="1" y="516"/>
                  </a:lnTo>
                  <a:cubicBezTo>
                    <a:pt x="1" y="638"/>
                    <a:pt x="99" y="737"/>
                    <a:pt x="222" y="737"/>
                  </a:cubicBezTo>
                  <a:lnTo>
                    <a:pt x="9546" y="737"/>
                  </a:lnTo>
                  <a:cubicBezTo>
                    <a:pt x="9681" y="737"/>
                    <a:pt x="9779" y="638"/>
                    <a:pt x="9779" y="516"/>
                  </a:cubicBezTo>
                  <a:lnTo>
                    <a:pt x="9779" y="221"/>
                  </a:lnTo>
                  <a:cubicBezTo>
                    <a:pt x="9779" y="99"/>
                    <a:pt x="9681" y="0"/>
                    <a:pt x="9546" y="0"/>
                  </a:cubicBez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64395" y="1993499"/>
              <a:ext cx="550298" cy="49000"/>
            </a:xfrm>
            <a:custGeom>
              <a:avLst/>
              <a:gdLst/>
              <a:ahLst/>
              <a:cxnLst/>
              <a:rect l="l" t="t" r="r" b="b"/>
              <a:pathLst>
                <a:path w="9939" h="885" extrusionOk="0">
                  <a:moveTo>
                    <a:pt x="9632" y="148"/>
                  </a:moveTo>
                  <a:cubicBezTo>
                    <a:pt x="9718" y="148"/>
                    <a:pt x="9791" y="222"/>
                    <a:pt x="9791" y="295"/>
                  </a:cubicBezTo>
                  <a:lnTo>
                    <a:pt x="9791" y="590"/>
                  </a:lnTo>
                  <a:cubicBezTo>
                    <a:pt x="9791" y="663"/>
                    <a:pt x="9718" y="737"/>
                    <a:pt x="9632" y="737"/>
                  </a:cubicBezTo>
                  <a:lnTo>
                    <a:pt x="308" y="737"/>
                  </a:lnTo>
                  <a:cubicBezTo>
                    <a:pt x="222" y="737"/>
                    <a:pt x="160" y="663"/>
                    <a:pt x="160" y="590"/>
                  </a:cubicBezTo>
                  <a:lnTo>
                    <a:pt x="160" y="295"/>
                  </a:lnTo>
                  <a:cubicBezTo>
                    <a:pt x="160" y="222"/>
                    <a:pt x="222" y="148"/>
                    <a:pt x="308" y="148"/>
                  </a:cubicBezTo>
                  <a:close/>
                  <a:moveTo>
                    <a:pt x="308" y="1"/>
                  </a:moveTo>
                  <a:cubicBezTo>
                    <a:pt x="136" y="1"/>
                    <a:pt x="1" y="136"/>
                    <a:pt x="1" y="295"/>
                  </a:cubicBezTo>
                  <a:lnTo>
                    <a:pt x="1" y="590"/>
                  </a:lnTo>
                  <a:cubicBezTo>
                    <a:pt x="1" y="749"/>
                    <a:pt x="136" y="884"/>
                    <a:pt x="308" y="884"/>
                  </a:cubicBezTo>
                  <a:lnTo>
                    <a:pt x="9632" y="884"/>
                  </a:lnTo>
                  <a:cubicBezTo>
                    <a:pt x="9804" y="884"/>
                    <a:pt x="9939" y="749"/>
                    <a:pt x="9939" y="590"/>
                  </a:cubicBezTo>
                  <a:lnTo>
                    <a:pt x="9939" y="295"/>
                  </a:lnTo>
                  <a:cubicBezTo>
                    <a:pt x="9939" y="136"/>
                    <a:pt x="9804" y="1"/>
                    <a:pt x="9632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3992140" y="1304468"/>
              <a:ext cx="73395" cy="2762963"/>
            </a:xfrm>
            <a:custGeom>
              <a:avLst/>
              <a:gdLst/>
              <a:ahLst/>
              <a:cxnLst/>
              <a:rect l="l" t="t" r="r" b="b"/>
              <a:pathLst>
                <a:path w="1854" h="49591" extrusionOk="0">
                  <a:moveTo>
                    <a:pt x="467" y="1"/>
                  </a:moveTo>
                  <a:lnTo>
                    <a:pt x="1" y="49591"/>
                  </a:lnTo>
                  <a:lnTo>
                    <a:pt x="1853" y="4959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3989250" y="1299676"/>
              <a:ext cx="79175" cy="2771877"/>
            </a:xfrm>
            <a:custGeom>
              <a:avLst/>
              <a:gdLst/>
              <a:ahLst/>
              <a:cxnLst/>
              <a:rect l="l" t="t" r="r" b="b"/>
              <a:pathLst>
                <a:path w="2000" h="49751" extrusionOk="0">
                  <a:moveTo>
                    <a:pt x="1386" y="160"/>
                  </a:moveTo>
                  <a:lnTo>
                    <a:pt x="1853" y="49591"/>
                  </a:lnTo>
                  <a:lnTo>
                    <a:pt x="147" y="49591"/>
                  </a:lnTo>
                  <a:lnTo>
                    <a:pt x="614" y="160"/>
                  </a:lnTo>
                  <a:close/>
                  <a:moveTo>
                    <a:pt x="540" y="1"/>
                  </a:moveTo>
                  <a:cubicBezTo>
                    <a:pt x="491" y="1"/>
                    <a:pt x="466" y="38"/>
                    <a:pt x="466" y="87"/>
                  </a:cubicBezTo>
                  <a:lnTo>
                    <a:pt x="0" y="49677"/>
                  </a:lnTo>
                  <a:cubicBezTo>
                    <a:pt x="0" y="49714"/>
                    <a:pt x="37" y="49750"/>
                    <a:pt x="74" y="49750"/>
                  </a:cubicBezTo>
                  <a:lnTo>
                    <a:pt x="1926" y="49750"/>
                  </a:lnTo>
                  <a:cubicBezTo>
                    <a:pt x="1975" y="49750"/>
                    <a:pt x="2000" y="49714"/>
                    <a:pt x="2000" y="49677"/>
                  </a:cubicBezTo>
                  <a:lnTo>
                    <a:pt x="1546" y="87"/>
                  </a:lnTo>
                  <a:cubicBezTo>
                    <a:pt x="1546" y="38"/>
                    <a:pt x="1509" y="1"/>
                    <a:pt x="146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878475" y="4041897"/>
              <a:ext cx="293423" cy="282694"/>
            </a:xfrm>
            <a:custGeom>
              <a:avLst/>
              <a:gdLst/>
              <a:ahLst/>
              <a:cxnLst/>
              <a:rect l="l" t="t" r="r" b="b"/>
              <a:pathLst>
                <a:path w="7412" h="7141" extrusionOk="0">
                  <a:moveTo>
                    <a:pt x="1853" y="0"/>
                  </a:moveTo>
                  <a:lnTo>
                    <a:pt x="1" y="7141"/>
                  </a:lnTo>
                  <a:lnTo>
                    <a:pt x="7411" y="7141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C9C0A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3875070" y="4036038"/>
              <a:ext cx="300232" cy="288553"/>
            </a:xfrm>
            <a:custGeom>
              <a:avLst/>
              <a:gdLst/>
              <a:ahLst/>
              <a:cxnLst/>
              <a:rect l="l" t="t" r="r" b="b"/>
              <a:pathLst>
                <a:path w="7584" h="7289" extrusionOk="0">
                  <a:moveTo>
                    <a:pt x="5583" y="148"/>
                  </a:moveTo>
                  <a:lnTo>
                    <a:pt x="7399" y="7141"/>
                  </a:lnTo>
                  <a:lnTo>
                    <a:pt x="185" y="7141"/>
                  </a:lnTo>
                  <a:lnTo>
                    <a:pt x="2001" y="148"/>
                  </a:lnTo>
                  <a:close/>
                  <a:moveTo>
                    <a:pt x="1939" y="1"/>
                  </a:moveTo>
                  <a:cubicBezTo>
                    <a:pt x="1903" y="1"/>
                    <a:pt x="1878" y="25"/>
                    <a:pt x="1866" y="62"/>
                  </a:cubicBezTo>
                  <a:lnTo>
                    <a:pt x="13" y="7190"/>
                  </a:lnTo>
                  <a:cubicBezTo>
                    <a:pt x="1" y="7239"/>
                    <a:pt x="38" y="7288"/>
                    <a:pt x="87" y="7288"/>
                  </a:cubicBezTo>
                  <a:lnTo>
                    <a:pt x="7497" y="7288"/>
                  </a:lnTo>
                  <a:cubicBezTo>
                    <a:pt x="7546" y="7288"/>
                    <a:pt x="7583" y="7239"/>
                    <a:pt x="7571" y="7190"/>
                  </a:cubicBezTo>
                  <a:lnTo>
                    <a:pt x="5718" y="62"/>
                  </a:lnTo>
                  <a:cubicBezTo>
                    <a:pt x="5706" y="25"/>
                    <a:pt x="5681" y="1"/>
                    <a:pt x="564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224" name="Google Shape;224;p17"/>
            <p:cNvGrpSpPr/>
            <p:nvPr/>
          </p:nvGrpSpPr>
          <p:grpSpPr>
            <a:xfrm>
              <a:off x="3394150" y="4356250"/>
              <a:ext cx="2244921" cy="39325"/>
              <a:chOff x="467000" y="4356250"/>
              <a:chExt cx="2244921" cy="39325"/>
            </a:xfrm>
          </p:grpSpPr>
          <p:sp>
            <p:nvSpPr>
              <p:cNvPr id="225" name="Google Shape;225;p17"/>
              <p:cNvSpPr/>
              <p:nvPr/>
            </p:nvSpPr>
            <p:spPr>
              <a:xfrm>
                <a:off x="467000" y="4389720"/>
                <a:ext cx="2244921" cy="5855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48" extrusionOk="0">
                    <a:moveTo>
                      <a:pt x="99" y="1"/>
                    </a:moveTo>
                    <a:cubicBezTo>
                      <a:pt x="1" y="1"/>
                      <a:pt x="1" y="148"/>
                      <a:pt x="99" y="148"/>
                    </a:cubicBezTo>
                    <a:lnTo>
                      <a:pt x="70497" y="148"/>
                    </a:lnTo>
                    <a:cubicBezTo>
                      <a:pt x="70595" y="148"/>
                      <a:pt x="70595" y="1"/>
                      <a:pt x="704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467000" y="4356250"/>
                <a:ext cx="2244921" cy="6330"/>
              </a:xfrm>
              <a:custGeom>
                <a:avLst/>
                <a:gdLst/>
                <a:ahLst/>
                <a:cxnLst/>
                <a:rect l="l" t="t" r="r" b="b"/>
                <a:pathLst>
                  <a:path w="70595" h="160" extrusionOk="0">
                    <a:moveTo>
                      <a:pt x="99" y="0"/>
                    </a:moveTo>
                    <a:cubicBezTo>
                      <a:pt x="1" y="0"/>
                      <a:pt x="1" y="160"/>
                      <a:pt x="99" y="160"/>
                    </a:cubicBezTo>
                    <a:lnTo>
                      <a:pt x="70497" y="160"/>
                    </a:lnTo>
                    <a:cubicBezTo>
                      <a:pt x="70595" y="160"/>
                      <a:pt x="70595" y="0"/>
                      <a:pt x="704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18"/>
          <p:cNvGrpSpPr/>
          <p:nvPr/>
        </p:nvGrpSpPr>
        <p:grpSpPr>
          <a:xfrm>
            <a:off x="742459" y="1203135"/>
            <a:ext cx="1813940" cy="3597477"/>
            <a:chOff x="882846" y="1203135"/>
            <a:chExt cx="1813940" cy="3597477"/>
          </a:xfrm>
        </p:grpSpPr>
        <p:sp>
          <p:nvSpPr>
            <p:cNvPr id="232" name="Google Shape;232;p18"/>
            <p:cNvSpPr/>
            <p:nvPr/>
          </p:nvSpPr>
          <p:spPr>
            <a:xfrm>
              <a:off x="905327" y="1231254"/>
              <a:ext cx="1779832" cy="3057386"/>
            </a:xfrm>
            <a:custGeom>
              <a:avLst/>
              <a:gdLst/>
              <a:ahLst/>
              <a:cxnLst/>
              <a:rect l="l" t="t" r="r" b="b"/>
              <a:pathLst>
                <a:path w="24305" h="41751" extrusionOk="0">
                  <a:moveTo>
                    <a:pt x="12232" y="0"/>
                  </a:moveTo>
                  <a:cubicBezTo>
                    <a:pt x="10011" y="0"/>
                    <a:pt x="8257" y="1375"/>
                    <a:pt x="7754" y="2098"/>
                  </a:cubicBezTo>
                  <a:lnTo>
                    <a:pt x="6134" y="2098"/>
                  </a:lnTo>
                  <a:lnTo>
                    <a:pt x="6134" y="3767"/>
                  </a:lnTo>
                  <a:lnTo>
                    <a:pt x="4466" y="3767"/>
                  </a:lnTo>
                  <a:lnTo>
                    <a:pt x="4466" y="5436"/>
                  </a:lnTo>
                  <a:lnTo>
                    <a:pt x="0" y="5399"/>
                  </a:lnTo>
                  <a:lnTo>
                    <a:pt x="0" y="5399"/>
                  </a:lnTo>
                  <a:cubicBezTo>
                    <a:pt x="0" y="5399"/>
                    <a:pt x="86" y="7288"/>
                    <a:pt x="1472" y="8478"/>
                  </a:cubicBezTo>
                  <a:cubicBezTo>
                    <a:pt x="2846" y="9656"/>
                    <a:pt x="2564" y="11680"/>
                    <a:pt x="2662" y="13103"/>
                  </a:cubicBezTo>
                  <a:cubicBezTo>
                    <a:pt x="2773" y="14527"/>
                    <a:pt x="3116" y="15520"/>
                    <a:pt x="4564" y="15606"/>
                  </a:cubicBezTo>
                  <a:lnTo>
                    <a:pt x="4564" y="17005"/>
                  </a:lnTo>
                  <a:lnTo>
                    <a:pt x="0" y="17005"/>
                  </a:lnTo>
                  <a:cubicBezTo>
                    <a:pt x="0" y="17005"/>
                    <a:pt x="503" y="19275"/>
                    <a:pt x="1570" y="20195"/>
                  </a:cubicBezTo>
                  <a:cubicBezTo>
                    <a:pt x="2638" y="21127"/>
                    <a:pt x="2761" y="22869"/>
                    <a:pt x="2687" y="24734"/>
                  </a:cubicBezTo>
                  <a:cubicBezTo>
                    <a:pt x="2627" y="26550"/>
                    <a:pt x="3381" y="27214"/>
                    <a:pt x="4666" y="27214"/>
                  </a:cubicBezTo>
                  <a:cubicBezTo>
                    <a:pt x="4701" y="27214"/>
                    <a:pt x="4737" y="27213"/>
                    <a:pt x="4773" y="27212"/>
                  </a:cubicBezTo>
                  <a:lnTo>
                    <a:pt x="4773" y="28795"/>
                  </a:lnTo>
                  <a:lnTo>
                    <a:pt x="0" y="28795"/>
                  </a:lnTo>
                  <a:cubicBezTo>
                    <a:pt x="0" y="28795"/>
                    <a:pt x="110" y="30390"/>
                    <a:pt x="1251" y="31457"/>
                  </a:cubicBezTo>
                  <a:cubicBezTo>
                    <a:pt x="2392" y="32513"/>
                    <a:pt x="2626" y="34181"/>
                    <a:pt x="2748" y="36034"/>
                  </a:cubicBezTo>
                  <a:cubicBezTo>
                    <a:pt x="2859" y="37886"/>
                    <a:pt x="3398" y="38855"/>
                    <a:pt x="4662" y="38855"/>
                  </a:cubicBezTo>
                  <a:lnTo>
                    <a:pt x="4724" y="40364"/>
                  </a:lnTo>
                  <a:lnTo>
                    <a:pt x="5938" y="40377"/>
                  </a:lnTo>
                  <a:lnTo>
                    <a:pt x="5864" y="41702"/>
                  </a:lnTo>
                  <a:lnTo>
                    <a:pt x="18231" y="41751"/>
                  </a:lnTo>
                  <a:lnTo>
                    <a:pt x="18231" y="40254"/>
                  </a:lnTo>
                  <a:lnTo>
                    <a:pt x="19372" y="40328"/>
                  </a:lnTo>
                  <a:lnTo>
                    <a:pt x="19716" y="38782"/>
                  </a:lnTo>
                  <a:cubicBezTo>
                    <a:pt x="19716" y="38782"/>
                    <a:pt x="19870" y="38832"/>
                    <a:pt x="20087" y="38832"/>
                  </a:cubicBezTo>
                  <a:cubicBezTo>
                    <a:pt x="20477" y="38832"/>
                    <a:pt x="21072" y="38670"/>
                    <a:pt x="21348" y="37764"/>
                  </a:cubicBezTo>
                  <a:cubicBezTo>
                    <a:pt x="21777" y="36353"/>
                    <a:pt x="21016" y="34071"/>
                    <a:pt x="21973" y="32733"/>
                  </a:cubicBezTo>
                  <a:lnTo>
                    <a:pt x="23728" y="30329"/>
                  </a:lnTo>
                  <a:cubicBezTo>
                    <a:pt x="23728" y="30329"/>
                    <a:pt x="23998" y="29200"/>
                    <a:pt x="24145" y="28685"/>
                  </a:cubicBezTo>
                  <a:lnTo>
                    <a:pt x="19483" y="28685"/>
                  </a:lnTo>
                  <a:lnTo>
                    <a:pt x="19483" y="27127"/>
                  </a:lnTo>
                  <a:cubicBezTo>
                    <a:pt x="19483" y="27127"/>
                    <a:pt x="19577" y="27136"/>
                    <a:pt x="19722" y="27136"/>
                  </a:cubicBezTo>
                  <a:cubicBezTo>
                    <a:pt x="20136" y="27136"/>
                    <a:pt x="20960" y="27061"/>
                    <a:pt x="21151" y="26489"/>
                  </a:cubicBezTo>
                  <a:cubicBezTo>
                    <a:pt x="21409" y="25728"/>
                    <a:pt x="21176" y="22648"/>
                    <a:pt x="21703" y="21667"/>
                  </a:cubicBezTo>
                  <a:cubicBezTo>
                    <a:pt x="22219" y="20685"/>
                    <a:pt x="24157" y="18367"/>
                    <a:pt x="24145" y="17005"/>
                  </a:cubicBezTo>
                  <a:lnTo>
                    <a:pt x="24145" y="17005"/>
                  </a:lnTo>
                  <a:cubicBezTo>
                    <a:pt x="24145" y="17005"/>
                    <a:pt x="22073" y="17098"/>
                    <a:pt x="20691" y="17098"/>
                  </a:cubicBezTo>
                  <a:cubicBezTo>
                    <a:pt x="20001" y="17098"/>
                    <a:pt x="19483" y="17074"/>
                    <a:pt x="19483" y="17005"/>
                  </a:cubicBezTo>
                  <a:lnTo>
                    <a:pt x="19483" y="15655"/>
                  </a:lnTo>
                  <a:cubicBezTo>
                    <a:pt x="19483" y="15655"/>
                    <a:pt x="19489" y="15655"/>
                    <a:pt x="19500" y="15655"/>
                  </a:cubicBezTo>
                  <a:cubicBezTo>
                    <a:pt x="19683" y="15655"/>
                    <a:pt x="21219" y="15623"/>
                    <a:pt x="21323" y="14527"/>
                  </a:cubicBezTo>
                  <a:cubicBezTo>
                    <a:pt x="21446" y="13361"/>
                    <a:pt x="21102" y="10662"/>
                    <a:pt x="21912" y="9546"/>
                  </a:cubicBezTo>
                  <a:cubicBezTo>
                    <a:pt x="22734" y="8429"/>
                    <a:pt x="24304" y="7632"/>
                    <a:pt x="24145" y="5436"/>
                  </a:cubicBezTo>
                  <a:lnTo>
                    <a:pt x="19483" y="5436"/>
                  </a:lnTo>
                  <a:lnTo>
                    <a:pt x="19483" y="3669"/>
                  </a:lnTo>
                  <a:lnTo>
                    <a:pt x="17912" y="3669"/>
                  </a:lnTo>
                  <a:lnTo>
                    <a:pt x="17912" y="2000"/>
                  </a:lnTo>
                  <a:lnTo>
                    <a:pt x="16023" y="1902"/>
                  </a:lnTo>
                  <a:cubicBezTo>
                    <a:pt x="16023" y="1902"/>
                    <a:pt x="14453" y="0"/>
                    <a:pt x="12232" y="0"/>
                  </a:cubicBez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1461422" y="4250808"/>
              <a:ext cx="648736" cy="508576"/>
            </a:xfrm>
            <a:custGeom>
              <a:avLst/>
              <a:gdLst/>
              <a:ahLst/>
              <a:cxnLst/>
              <a:rect l="l" t="t" r="r" b="b"/>
              <a:pathLst>
                <a:path w="8859" h="6945" extrusionOk="0">
                  <a:moveTo>
                    <a:pt x="0" y="1"/>
                  </a:moveTo>
                  <a:lnTo>
                    <a:pt x="0" y="6945"/>
                  </a:lnTo>
                  <a:lnTo>
                    <a:pt x="8858" y="6945"/>
                  </a:lnTo>
                  <a:lnTo>
                    <a:pt x="8858" y="1"/>
                  </a:ln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1335616" y="1382177"/>
              <a:ext cx="48624" cy="131300"/>
            </a:xfrm>
            <a:custGeom>
              <a:avLst/>
              <a:gdLst/>
              <a:ahLst/>
              <a:cxnLst/>
              <a:rect l="l" t="t" r="r" b="b"/>
              <a:pathLst>
                <a:path w="664" h="1793" extrusionOk="0">
                  <a:moveTo>
                    <a:pt x="364" y="1"/>
                  </a:moveTo>
                  <a:cubicBezTo>
                    <a:pt x="212" y="1"/>
                    <a:pt x="56" y="99"/>
                    <a:pt x="50" y="295"/>
                  </a:cubicBezTo>
                  <a:cubicBezTo>
                    <a:pt x="38" y="528"/>
                    <a:pt x="25" y="761"/>
                    <a:pt x="25" y="994"/>
                  </a:cubicBezTo>
                  <a:cubicBezTo>
                    <a:pt x="1" y="1203"/>
                    <a:pt x="25" y="1424"/>
                    <a:pt x="87" y="1632"/>
                  </a:cubicBezTo>
                  <a:cubicBezTo>
                    <a:pt x="116" y="1728"/>
                    <a:pt x="215" y="1792"/>
                    <a:pt x="311" y="1792"/>
                  </a:cubicBezTo>
                  <a:cubicBezTo>
                    <a:pt x="376" y="1792"/>
                    <a:pt x="440" y="1763"/>
                    <a:pt x="479" y="1694"/>
                  </a:cubicBezTo>
                  <a:cubicBezTo>
                    <a:pt x="663" y="1301"/>
                    <a:pt x="639" y="724"/>
                    <a:pt x="651" y="295"/>
                  </a:cubicBezTo>
                  <a:cubicBezTo>
                    <a:pt x="663" y="99"/>
                    <a:pt x="516" y="1"/>
                    <a:pt x="3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2207105" y="1363797"/>
              <a:ext cx="39617" cy="135474"/>
            </a:xfrm>
            <a:custGeom>
              <a:avLst/>
              <a:gdLst/>
              <a:ahLst/>
              <a:cxnLst/>
              <a:rect l="l" t="t" r="r" b="b"/>
              <a:pathLst>
                <a:path w="541" h="1850" extrusionOk="0">
                  <a:moveTo>
                    <a:pt x="270" y="0"/>
                  </a:moveTo>
                  <a:cubicBezTo>
                    <a:pt x="175" y="0"/>
                    <a:pt x="80" y="55"/>
                    <a:pt x="49" y="166"/>
                  </a:cubicBezTo>
                  <a:cubicBezTo>
                    <a:pt x="13" y="460"/>
                    <a:pt x="0" y="742"/>
                    <a:pt x="37" y="1037"/>
                  </a:cubicBezTo>
                  <a:cubicBezTo>
                    <a:pt x="25" y="1294"/>
                    <a:pt x="74" y="1552"/>
                    <a:pt x="160" y="1785"/>
                  </a:cubicBezTo>
                  <a:cubicBezTo>
                    <a:pt x="184" y="1828"/>
                    <a:pt x="227" y="1850"/>
                    <a:pt x="270" y="1850"/>
                  </a:cubicBezTo>
                  <a:cubicBezTo>
                    <a:pt x="313" y="1850"/>
                    <a:pt x="356" y="1828"/>
                    <a:pt x="381" y="1785"/>
                  </a:cubicBezTo>
                  <a:cubicBezTo>
                    <a:pt x="479" y="1552"/>
                    <a:pt x="516" y="1294"/>
                    <a:pt x="503" y="1037"/>
                  </a:cubicBezTo>
                  <a:cubicBezTo>
                    <a:pt x="540" y="742"/>
                    <a:pt x="540" y="460"/>
                    <a:pt x="491" y="166"/>
                  </a:cubicBezTo>
                  <a:cubicBezTo>
                    <a:pt x="460" y="55"/>
                    <a:pt x="365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1338325" y="1353472"/>
              <a:ext cx="921881" cy="59242"/>
            </a:xfrm>
            <a:custGeom>
              <a:avLst/>
              <a:gdLst/>
              <a:ahLst/>
              <a:cxnLst/>
              <a:rect l="l" t="t" r="r" b="b"/>
              <a:pathLst>
                <a:path w="12589" h="809" extrusionOk="0">
                  <a:moveTo>
                    <a:pt x="11779" y="0"/>
                  </a:moveTo>
                  <a:cubicBezTo>
                    <a:pt x="11460" y="0"/>
                    <a:pt x="11141" y="0"/>
                    <a:pt x="10809" y="12"/>
                  </a:cubicBezTo>
                  <a:cubicBezTo>
                    <a:pt x="9717" y="12"/>
                    <a:pt x="8613" y="25"/>
                    <a:pt x="7521" y="25"/>
                  </a:cubicBezTo>
                  <a:cubicBezTo>
                    <a:pt x="6209" y="37"/>
                    <a:pt x="4896" y="49"/>
                    <a:pt x="3583" y="74"/>
                  </a:cubicBezTo>
                  <a:cubicBezTo>
                    <a:pt x="3490" y="76"/>
                    <a:pt x="3395" y="77"/>
                    <a:pt x="3298" y="77"/>
                  </a:cubicBezTo>
                  <a:cubicBezTo>
                    <a:pt x="2932" y="77"/>
                    <a:pt x="2545" y="65"/>
                    <a:pt x="2155" y="65"/>
                  </a:cubicBezTo>
                  <a:cubicBezTo>
                    <a:pt x="1458" y="65"/>
                    <a:pt x="752" y="103"/>
                    <a:pt x="148" y="319"/>
                  </a:cubicBezTo>
                  <a:cubicBezTo>
                    <a:pt x="1" y="368"/>
                    <a:pt x="1" y="577"/>
                    <a:pt x="148" y="626"/>
                  </a:cubicBezTo>
                  <a:cubicBezTo>
                    <a:pt x="634" y="770"/>
                    <a:pt x="1169" y="809"/>
                    <a:pt x="1710" y="809"/>
                  </a:cubicBezTo>
                  <a:cubicBezTo>
                    <a:pt x="2315" y="809"/>
                    <a:pt x="2927" y="761"/>
                    <a:pt x="3485" y="761"/>
                  </a:cubicBezTo>
                  <a:cubicBezTo>
                    <a:pt x="4834" y="761"/>
                    <a:pt x="6172" y="748"/>
                    <a:pt x="7509" y="748"/>
                  </a:cubicBezTo>
                  <a:cubicBezTo>
                    <a:pt x="8589" y="748"/>
                    <a:pt x="9668" y="736"/>
                    <a:pt x="10748" y="736"/>
                  </a:cubicBezTo>
                  <a:cubicBezTo>
                    <a:pt x="10969" y="736"/>
                    <a:pt x="11190" y="742"/>
                    <a:pt x="11410" y="742"/>
                  </a:cubicBezTo>
                  <a:cubicBezTo>
                    <a:pt x="11521" y="742"/>
                    <a:pt x="11631" y="740"/>
                    <a:pt x="11742" y="736"/>
                  </a:cubicBezTo>
                  <a:cubicBezTo>
                    <a:pt x="11877" y="736"/>
                    <a:pt x="12012" y="736"/>
                    <a:pt x="12134" y="724"/>
                  </a:cubicBezTo>
                  <a:cubicBezTo>
                    <a:pt x="12588" y="724"/>
                    <a:pt x="12588" y="25"/>
                    <a:pt x="12134" y="25"/>
                  </a:cubicBezTo>
                  <a:cubicBezTo>
                    <a:pt x="12331" y="25"/>
                    <a:pt x="11852" y="0"/>
                    <a:pt x="117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1458566" y="1203135"/>
              <a:ext cx="683520" cy="210387"/>
            </a:xfrm>
            <a:custGeom>
              <a:avLst/>
              <a:gdLst/>
              <a:ahLst/>
              <a:cxnLst/>
              <a:rect l="l" t="t" r="r" b="b"/>
              <a:pathLst>
                <a:path w="9334" h="2873" extrusionOk="0">
                  <a:moveTo>
                    <a:pt x="4480" y="1"/>
                  </a:moveTo>
                  <a:cubicBezTo>
                    <a:pt x="4415" y="1"/>
                    <a:pt x="4350" y="2"/>
                    <a:pt x="4284" y="4"/>
                  </a:cubicBezTo>
                  <a:cubicBezTo>
                    <a:pt x="2751" y="90"/>
                    <a:pt x="653" y="875"/>
                    <a:pt x="39" y="2433"/>
                  </a:cubicBezTo>
                  <a:cubicBezTo>
                    <a:pt x="1" y="2520"/>
                    <a:pt x="92" y="2615"/>
                    <a:pt x="180" y="2615"/>
                  </a:cubicBezTo>
                  <a:cubicBezTo>
                    <a:pt x="204" y="2615"/>
                    <a:pt x="227" y="2608"/>
                    <a:pt x="248" y="2593"/>
                  </a:cubicBezTo>
                  <a:cubicBezTo>
                    <a:pt x="849" y="2213"/>
                    <a:pt x="1328" y="1710"/>
                    <a:pt x="1966" y="1366"/>
                  </a:cubicBezTo>
                  <a:cubicBezTo>
                    <a:pt x="2714" y="961"/>
                    <a:pt x="3548" y="740"/>
                    <a:pt x="4407" y="716"/>
                  </a:cubicBezTo>
                  <a:cubicBezTo>
                    <a:pt x="4432" y="715"/>
                    <a:pt x="4457" y="715"/>
                    <a:pt x="4482" y="715"/>
                  </a:cubicBezTo>
                  <a:cubicBezTo>
                    <a:pt x="6120" y="715"/>
                    <a:pt x="7564" y="1508"/>
                    <a:pt x="8603" y="2752"/>
                  </a:cubicBezTo>
                  <a:cubicBezTo>
                    <a:pt x="8676" y="2837"/>
                    <a:pt x="8759" y="2872"/>
                    <a:pt x="8840" y="2872"/>
                  </a:cubicBezTo>
                  <a:cubicBezTo>
                    <a:pt x="9099" y="2872"/>
                    <a:pt x="9333" y="2508"/>
                    <a:pt x="9118" y="2237"/>
                  </a:cubicBezTo>
                  <a:cubicBezTo>
                    <a:pt x="7993" y="816"/>
                    <a:pt x="6286" y="1"/>
                    <a:pt x="4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1206295" y="1516257"/>
              <a:ext cx="85385" cy="2696733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2296004" y="1516916"/>
              <a:ext cx="86337" cy="2696074"/>
            </a:xfrm>
            <a:custGeom>
              <a:avLst/>
              <a:gdLst/>
              <a:ahLst/>
              <a:cxnLst/>
              <a:rect l="l" t="t" r="r" b="b"/>
              <a:pathLst>
                <a:path w="1179" h="36817" extrusionOk="0">
                  <a:moveTo>
                    <a:pt x="486" y="1"/>
                  </a:moveTo>
                  <a:cubicBezTo>
                    <a:pt x="406" y="1"/>
                    <a:pt x="326" y="50"/>
                    <a:pt x="320" y="148"/>
                  </a:cubicBezTo>
                  <a:cubicBezTo>
                    <a:pt x="1" y="3166"/>
                    <a:pt x="148" y="6270"/>
                    <a:pt x="148" y="9301"/>
                  </a:cubicBezTo>
                  <a:cubicBezTo>
                    <a:pt x="136" y="12355"/>
                    <a:pt x="136" y="15410"/>
                    <a:pt x="136" y="18453"/>
                  </a:cubicBezTo>
                  <a:lnTo>
                    <a:pt x="160" y="27605"/>
                  </a:lnTo>
                  <a:lnTo>
                    <a:pt x="173" y="32182"/>
                  </a:lnTo>
                  <a:cubicBezTo>
                    <a:pt x="173" y="33617"/>
                    <a:pt x="26" y="35138"/>
                    <a:pt x="259" y="36549"/>
                  </a:cubicBezTo>
                  <a:cubicBezTo>
                    <a:pt x="283" y="36727"/>
                    <a:pt x="443" y="36816"/>
                    <a:pt x="604" y="36816"/>
                  </a:cubicBezTo>
                  <a:cubicBezTo>
                    <a:pt x="765" y="36816"/>
                    <a:pt x="927" y="36727"/>
                    <a:pt x="958" y="36549"/>
                  </a:cubicBezTo>
                  <a:cubicBezTo>
                    <a:pt x="1179" y="35138"/>
                    <a:pt x="1019" y="33617"/>
                    <a:pt x="1007" y="32182"/>
                  </a:cubicBezTo>
                  <a:lnTo>
                    <a:pt x="995" y="27605"/>
                  </a:lnTo>
                  <a:lnTo>
                    <a:pt x="958" y="18453"/>
                  </a:lnTo>
                  <a:cubicBezTo>
                    <a:pt x="946" y="15410"/>
                    <a:pt x="909" y="12355"/>
                    <a:pt x="884" y="9301"/>
                  </a:cubicBezTo>
                  <a:cubicBezTo>
                    <a:pt x="860" y="6270"/>
                    <a:pt x="995" y="3166"/>
                    <a:pt x="651" y="148"/>
                  </a:cubicBezTo>
                  <a:cubicBezTo>
                    <a:pt x="645" y="50"/>
                    <a:pt x="565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1215229" y="1464851"/>
              <a:ext cx="1136588" cy="70227"/>
            </a:xfrm>
            <a:custGeom>
              <a:avLst/>
              <a:gdLst/>
              <a:ahLst/>
              <a:cxnLst/>
              <a:rect l="l" t="t" r="r" b="b"/>
              <a:pathLst>
                <a:path w="15521" h="959" extrusionOk="0">
                  <a:moveTo>
                    <a:pt x="15018" y="0"/>
                  </a:moveTo>
                  <a:cubicBezTo>
                    <a:pt x="12527" y="49"/>
                    <a:pt x="10024" y="111"/>
                    <a:pt x="7521" y="172"/>
                  </a:cubicBezTo>
                  <a:cubicBezTo>
                    <a:pt x="7007" y="183"/>
                    <a:pt x="6488" y="185"/>
                    <a:pt x="5967" y="185"/>
                  </a:cubicBezTo>
                  <a:cubicBezTo>
                    <a:pt x="5637" y="185"/>
                    <a:pt x="5306" y="184"/>
                    <a:pt x="4975" y="184"/>
                  </a:cubicBezTo>
                  <a:cubicBezTo>
                    <a:pt x="3396" y="184"/>
                    <a:pt x="1807" y="203"/>
                    <a:pt x="271" y="417"/>
                  </a:cubicBezTo>
                  <a:cubicBezTo>
                    <a:pt x="1" y="442"/>
                    <a:pt x="99" y="810"/>
                    <a:pt x="320" y="835"/>
                  </a:cubicBezTo>
                  <a:cubicBezTo>
                    <a:pt x="1193" y="928"/>
                    <a:pt x="2079" y="958"/>
                    <a:pt x="2968" y="958"/>
                  </a:cubicBezTo>
                  <a:cubicBezTo>
                    <a:pt x="4541" y="958"/>
                    <a:pt x="6125" y="863"/>
                    <a:pt x="7669" y="847"/>
                  </a:cubicBezTo>
                  <a:cubicBezTo>
                    <a:pt x="10122" y="822"/>
                    <a:pt x="12576" y="810"/>
                    <a:pt x="15018" y="773"/>
                  </a:cubicBezTo>
                  <a:cubicBezTo>
                    <a:pt x="15521" y="773"/>
                    <a:pt x="15521" y="0"/>
                    <a:pt x="150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1225993" y="4146238"/>
              <a:ext cx="1139298" cy="79380"/>
            </a:xfrm>
            <a:custGeom>
              <a:avLst/>
              <a:gdLst/>
              <a:ahLst/>
              <a:cxnLst/>
              <a:rect l="l" t="t" r="r" b="b"/>
              <a:pathLst>
                <a:path w="15558" h="1084" extrusionOk="0">
                  <a:moveTo>
                    <a:pt x="13761" y="1"/>
                  </a:moveTo>
                  <a:cubicBezTo>
                    <a:pt x="12980" y="1"/>
                    <a:pt x="12185" y="71"/>
                    <a:pt x="11423" y="79"/>
                  </a:cubicBezTo>
                  <a:cubicBezTo>
                    <a:pt x="10172" y="79"/>
                    <a:pt x="8920" y="79"/>
                    <a:pt x="7669" y="67"/>
                  </a:cubicBezTo>
                  <a:lnTo>
                    <a:pt x="3915" y="67"/>
                  </a:lnTo>
                  <a:cubicBezTo>
                    <a:pt x="3870" y="67"/>
                    <a:pt x="3825" y="67"/>
                    <a:pt x="3779" y="67"/>
                  </a:cubicBezTo>
                  <a:cubicBezTo>
                    <a:pt x="3295" y="67"/>
                    <a:pt x="2772" y="43"/>
                    <a:pt x="2249" y="43"/>
                  </a:cubicBezTo>
                  <a:cubicBezTo>
                    <a:pt x="1556" y="43"/>
                    <a:pt x="863" y="86"/>
                    <a:pt x="259" y="288"/>
                  </a:cubicBezTo>
                  <a:cubicBezTo>
                    <a:pt x="1" y="373"/>
                    <a:pt x="1" y="729"/>
                    <a:pt x="259" y="815"/>
                  </a:cubicBezTo>
                  <a:cubicBezTo>
                    <a:pt x="775" y="967"/>
                    <a:pt x="1341" y="1008"/>
                    <a:pt x="1914" y="1008"/>
                  </a:cubicBezTo>
                  <a:cubicBezTo>
                    <a:pt x="2593" y="1008"/>
                    <a:pt x="3283" y="950"/>
                    <a:pt x="3915" y="950"/>
                  </a:cubicBezTo>
                  <a:cubicBezTo>
                    <a:pt x="5166" y="962"/>
                    <a:pt x="6418" y="987"/>
                    <a:pt x="7669" y="999"/>
                  </a:cubicBezTo>
                  <a:cubicBezTo>
                    <a:pt x="8920" y="1011"/>
                    <a:pt x="10172" y="1036"/>
                    <a:pt x="11423" y="1036"/>
                  </a:cubicBezTo>
                  <a:cubicBezTo>
                    <a:pt x="12065" y="1042"/>
                    <a:pt x="12744" y="1084"/>
                    <a:pt x="13416" y="1084"/>
                  </a:cubicBezTo>
                  <a:cubicBezTo>
                    <a:pt x="14004" y="1084"/>
                    <a:pt x="14585" y="1052"/>
                    <a:pt x="15128" y="938"/>
                  </a:cubicBezTo>
                  <a:cubicBezTo>
                    <a:pt x="15533" y="852"/>
                    <a:pt x="15558" y="165"/>
                    <a:pt x="15128" y="104"/>
                  </a:cubicBezTo>
                  <a:cubicBezTo>
                    <a:pt x="14685" y="26"/>
                    <a:pt x="14225" y="1"/>
                    <a:pt x="13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1314966" y="4176262"/>
              <a:ext cx="45915" cy="126979"/>
            </a:xfrm>
            <a:custGeom>
              <a:avLst/>
              <a:gdLst/>
              <a:ahLst/>
              <a:cxnLst/>
              <a:rect l="l" t="t" r="r" b="b"/>
              <a:pathLst>
                <a:path w="627" h="1734" extrusionOk="0">
                  <a:moveTo>
                    <a:pt x="326" y="0"/>
                  </a:moveTo>
                  <a:cubicBezTo>
                    <a:pt x="243" y="0"/>
                    <a:pt x="160" y="49"/>
                    <a:pt x="136" y="147"/>
                  </a:cubicBezTo>
                  <a:cubicBezTo>
                    <a:pt x="1" y="552"/>
                    <a:pt x="37" y="1055"/>
                    <a:pt x="25" y="1485"/>
                  </a:cubicBezTo>
                  <a:cubicBezTo>
                    <a:pt x="19" y="1650"/>
                    <a:pt x="148" y="1733"/>
                    <a:pt x="280" y="1733"/>
                  </a:cubicBezTo>
                  <a:cubicBezTo>
                    <a:pt x="412" y="1733"/>
                    <a:pt x="547" y="1650"/>
                    <a:pt x="553" y="1485"/>
                  </a:cubicBezTo>
                  <a:cubicBezTo>
                    <a:pt x="565" y="1055"/>
                    <a:pt x="626" y="565"/>
                    <a:pt x="516" y="147"/>
                  </a:cubicBezTo>
                  <a:cubicBezTo>
                    <a:pt x="491" y="49"/>
                    <a:pt x="409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1316796" y="4260474"/>
              <a:ext cx="950586" cy="49137"/>
            </a:xfrm>
            <a:custGeom>
              <a:avLst/>
              <a:gdLst/>
              <a:ahLst/>
              <a:cxn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2223288" y="4159639"/>
              <a:ext cx="39617" cy="142650"/>
            </a:xfrm>
            <a:custGeom>
              <a:avLst/>
              <a:gdLst/>
              <a:ahLst/>
              <a:cxnLst/>
              <a:rect l="l" t="t" r="r" b="b"/>
              <a:pathLst>
                <a:path w="541" h="1948" extrusionOk="0">
                  <a:moveTo>
                    <a:pt x="270" y="0"/>
                  </a:moveTo>
                  <a:cubicBezTo>
                    <a:pt x="144" y="0"/>
                    <a:pt x="19" y="80"/>
                    <a:pt x="12" y="240"/>
                  </a:cubicBezTo>
                  <a:cubicBezTo>
                    <a:pt x="12" y="522"/>
                    <a:pt x="12" y="792"/>
                    <a:pt x="25" y="1062"/>
                  </a:cubicBezTo>
                  <a:cubicBezTo>
                    <a:pt x="0" y="1319"/>
                    <a:pt x="25" y="1565"/>
                    <a:pt x="86" y="1810"/>
                  </a:cubicBezTo>
                  <a:cubicBezTo>
                    <a:pt x="117" y="1902"/>
                    <a:pt x="193" y="1948"/>
                    <a:pt x="270" y="1948"/>
                  </a:cubicBezTo>
                  <a:cubicBezTo>
                    <a:pt x="347" y="1948"/>
                    <a:pt x="423" y="1902"/>
                    <a:pt x="454" y="1810"/>
                  </a:cubicBezTo>
                  <a:cubicBezTo>
                    <a:pt x="516" y="1565"/>
                    <a:pt x="540" y="1319"/>
                    <a:pt x="516" y="1062"/>
                  </a:cubicBezTo>
                  <a:cubicBezTo>
                    <a:pt x="528" y="792"/>
                    <a:pt x="528" y="522"/>
                    <a:pt x="528" y="240"/>
                  </a:cubicBezTo>
                  <a:cubicBezTo>
                    <a:pt x="522" y="80"/>
                    <a:pt x="396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1440772" y="4285591"/>
              <a:ext cx="41374" cy="476501"/>
            </a:xfrm>
            <a:custGeom>
              <a:avLst/>
              <a:gdLst/>
              <a:ahLst/>
              <a:cxnLst/>
              <a:rect l="l" t="t" r="r" b="b"/>
              <a:pathLst>
                <a:path w="565" h="6507" extrusionOk="0">
                  <a:moveTo>
                    <a:pt x="282" y="1"/>
                  </a:moveTo>
                  <a:cubicBezTo>
                    <a:pt x="261" y="1"/>
                    <a:pt x="239" y="10"/>
                    <a:pt x="233" y="29"/>
                  </a:cubicBezTo>
                  <a:cubicBezTo>
                    <a:pt x="221" y="78"/>
                    <a:pt x="98" y="200"/>
                    <a:pt x="74" y="274"/>
                  </a:cubicBezTo>
                  <a:cubicBezTo>
                    <a:pt x="0" y="470"/>
                    <a:pt x="49" y="777"/>
                    <a:pt x="37" y="986"/>
                  </a:cubicBezTo>
                  <a:cubicBezTo>
                    <a:pt x="25" y="1685"/>
                    <a:pt x="25" y="2372"/>
                    <a:pt x="25" y="3071"/>
                  </a:cubicBezTo>
                  <a:cubicBezTo>
                    <a:pt x="12" y="4126"/>
                    <a:pt x="12" y="5181"/>
                    <a:pt x="12" y="6249"/>
                  </a:cubicBezTo>
                  <a:cubicBezTo>
                    <a:pt x="19" y="6421"/>
                    <a:pt x="150" y="6506"/>
                    <a:pt x="282" y="6506"/>
                  </a:cubicBezTo>
                  <a:cubicBezTo>
                    <a:pt x="414" y="6506"/>
                    <a:pt x="546" y="6421"/>
                    <a:pt x="552" y="6249"/>
                  </a:cubicBezTo>
                  <a:cubicBezTo>
                    <a:pt x="552" y="5181"/>
                    <a:pt x="540" y="4126"/>
                    <a:pt x="540" y="3071"/>
                  </a:cubicBezTo>
                  <a:cubicBezTo>
                    <a:pt x="540" y="2372"/>
                    <a:pt x="540" y="1685"/>
                    <a:pt x="528" y="986"/>
                  </a:cubicBezTo>
                  <a:cubicBezTo>
                    <a:pt x="515" y="777"/>
                    <a:pt x="565" y="470"/>
                    <a:pt x="491" y="274"/>
                  </a:cubicBezTo>
                  <a:cubicBezTo>
                    <a:pt x="466" y="200"/>
                    <a:pt x="331" y="78"/>
                    <a:pt x="331" y="29"/>
                  </a:cubicBezTo>
                  <a:cubicBezTo>
                    <a:pt x="325" y="10"/>
                    <a:pt x="304" y="1"/>
                    <a:pt x="2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2097482" y="4285591"/>
              <a:ext cx="41374" cy="476501"/>
            </a:xfrm>
            <a:custGeom>
              <a:avLst/>
              <a:gdLst/>
              <a:ahLst/>
              <a:cxnLst/>
              <a:rect l="l" t="t" r="r" b="b"/>
              <a:pathLst>
                <a:path w="565" h="6507" extrusionOk="0">
                  <a:moveTo>
                    <a:pt x="277" y="1"/>
                  </a:moveTo>
                  <a:cubicBezTo>
                    <a:pt x="258" y="1"/>
                    <a:pt x="240" y="10"/>
                    <a:pt x="234" y="29"/>
                  </a:cubicBezTo>
                  <a:cubicBezTo>
                    <a:pt x="221" y="78"/>
                    <a:pt x="99" y="200"/>
                    <a:pt x="62" y="274"/>
                  </a:cubicBezTo>
                  <a:cubicBezTo>
                    <a:pt x="1" y="470"/>
                    <a:pt x="37" y="777"/>
                    <a:pt x="37" y="986"/>
                  </a:cubicBezTo>
                  <a:cubicBezTo>
                    <a:pt x="13" y="1685"/>
                    <a:pt x="25" y="2372"/>
                    <a:pt x="25" y="3071"/>
                  </a:cubicBezTo>
                  <a:cubicBezTo>
                    <a:pt x="13" y="4126"/>
                    <a:pt x="13" y="5181"/>
                    <a:pt x="13" y="6249"/>
                  </a:cubicBezTo>
                  <a:cubicBezTo>
                    <a:pt x="19" y="6421"/>
                    <a:pt x="151" y="6506"/>
                    <a:pt x="283" y="6506"/>
                  </a:cubicBezTo>
                  <a:cubicBezTo>
                    <a:pt x="415" y="6506"/>
                    <a:pt x="547" y="6421"/>
                    <a:pt x="553" y="6249"/>
                  </a:cubicBezTo>
                  <a:cubicBezTo>
                    <a:pt x="553" y="5181"/>
                    <a:pt x="540" y="4126"/>
                    <a:pt x="540" y="3071"/>
                  </a:cubicBezTo>
                  <a:cubicBezTo>
                    <a:pt x="528" y="2372"/>
                    <a:pt x="540" y="1685"/>
                    <a:pt x="516" y="986"/>
                  </a:cubicBezTo>
                  <a:cubicBezTo>
                    <a:pt x="516" y="777"/>
                    <a:pt x="565" y="470"/>
                    <a:pt x="491" y="274"/>
                  </a:cubicBezTo>
                  <a:cubicBezTo>
                    <a:pt x="467" y="200"/>
                    <a:pt x="332" y="78"/>
                    <a:pt x="320" y="29"/>
                  </a:cubicBezTo>
                  <a:cubicBezTo>
                    <a:pt x="313" y="10"/>
                    <a:pt x="295" y="1"/>
                    <a:pt x="2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255651" y="1605009"/>
              <a:ext cx="1067460" cy="649615"/>
            </a:xfrm>
            <a:custGeom>
              <a:avLst/>
              <a:gdLst/>
              <a:ahLst/>
              <a:cxnLst/>
              <a:rect l="l" t="t" r="r" b="b"/>
              <a:pathLst>
                <a:path w="14577" h="8871" fill="none" extrusionOk="0">
                  <a:moveTo>
                    <a:pt x="12061" y="8871"/>
                  </a:moveTo>
                  <a:cubicBezTo>
                    <a:pt x="14576" y="5067"/>
                    <a:pt x="11852" y="0"/>
                    <a:pt x="7288" y="0"/>
                  </a:cubicBezTo>
                  <a:cubicBezTo>
                    <a:pt x="2737" y="0"/>
                    <a:pt x="1" y="5067"/>
                    <a:pt x="2528" y="8871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1438941" y="1672379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0"/>
                  </a:moveTo>
                  <a:cubicBezTo>
                    <a:pt x="2148" y="0"/>
                    <a:pt x="1" y="2147"/>
                    <a:pt x="1" y="4797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7"/>
                  </a:cubicBezTo>
                  <a:cubicBezTo>
                    <a:pt x="9583" y="2147"/>
                    <a:pt x="7435" y="0"/>
                    <a:pt x="4785" y="0"/>
                  </a:cubicBezTo>
                  <a:close/>
                </a:path>
              </a:pathLst>
            </a:custGeom>
            <a:solidFill>
              <a:srgbClr val="E66353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5651" y="2454014"/>
              <a:ext cx="1067460" cy="649615"/>
            </a:xfrm>
            <a:custGeom>
              <a:avLst/>
              <a:gdLst/>
              <a:ahLst/>
              <a:cxnLst/>
              <a:rect l="l" t="t" r="r" b="b"/>
              <a:pathLst>
                <a:path w="14577" h="8871" fill="none" extrusionOk="0">
                  <a:moveTo>
                    <a:pt x="12061" y="8870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70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1438941" y="2522263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35"/>
                    <a:pt x="1" y="4785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85"/>
                  </a:cubicBezTo>
                  <a:cubicBezTo>
                    <a:pt x="9583" y="2135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FFCE56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1255651" y="3303019"/>
              <a:ext cx="1067460" cy="650494"/>
            </a:xfrm>
            <a:custGeom>
              <a:avLst/>
              <a:gdLst/>
              <a:ahLst/>
              <a:cxnLst/>
              <a:rect l="l" t="t" r="r" b="b"/>
              <a:pathLst>
                <a:path w="14577" h="8883" fill="none" extrusionOk="0">
                  <a:moveTo>
                    <a:pt x="12061" y="8883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83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1438941" y="3371267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48"/>
                    <a:pt x="1" y="4798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8"/>
                  </a:cubicBezTo>
                  <a:cubicBezTo>
                    <a:pt x="9583" y="2148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A9BA5A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1286407" y="1553237"/>
              <a:ext cx="102740" cy="96296"/>
            </a:xfrm>
            <a:custGeom>
              <a:avLst/>
              <a:gdLst/>
              <a:ahLst/>
              <a:cxn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8"/>
                    <a:pt x="918" y="572"/>
                  </a:cubicBezTo>
                  <a:cubicBezTo>
                    <a:pt x="1008" y="752"/>
                    <a:pt x="862" y="949"/>
                    <a:pt x="685" y="949"/>
                  </a:cubicBezTo>
                  <a:cubicBezTo>
                    <a:pt x="645" y="949"/>
                    <a:pt x="603" y="939"/>
                    <a:pt x="562" y="916"/>
                  </a:cubicBezTo>
                  <a:cubicBezTo>
                    <a:pt x="431" y="870"/>
                    <a:pt x="381" y="737"/>
                    <a:pt x="383" y="598"/>
                  </a:cubicBezTo>
                  <a:lnTo>
                    <a:pt x="383" y="598"/>
                  </a:lnTo>
                  <a:cubicBezTo>
                    <a:pt x="407" y="584"/>
                    <a:pt x="431" y="566"/>
                    <a:pt x="452" y="548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9"/>
                    <a:pt x="182" y="217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90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8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1314087" y="1569055"/>
              <a:ext cx="47452" cy="58730"/>
            </a:xfrm>
            <a:custGeom>
              <a:avLst/>
              <a:gdLst/>
              <a:ahLst/>
              <a:cxnLst/>
              <a:rect l="l" t="t" r="r" b="b"/>
              <a:pathLst>
                <a:path w="648" h="802" extrusionOk="0">
                  <a:moveTo>
                    <a:pt x="559" y="0"/>
                  </a:moveTo>
                  <a:cubicBezTo>
                    <a:pt x="545" y="0"/>
                    <a:pt x="530" y="4"/>
                    <a:pt x="516" y="13"/>
                  </a:cubicBezTo>
                  <a:cubicBezTo>
                    <a:pt x="405" y="111"/>
                    <a:pt x="319" y="221"/>
                    <a:pt x="246" y="356"/>
                  </a:cubicBezTo>
                  <a:cubicBezTo>
                    <a:pt x="135" y="467"/>
                    <a:pt x="62" y="602"/>
                    <a:pt x="0" y="749"/>
                  </a:cubicBezTo>
                  <a:cubicBezTo>
                    <a:pt x="0" y="779"/>
                    <a:pt x="25" y="801"/>
                    <a:pt x="55" y="801"/>
                  </a:cubicBezTo>
                  <a:cubicBezTo>
                    <a:pt x="61" y="801"/>
                    <a:pt x="67" y="800"/>
                    <a:pt x="74" y="798"/>
                  </a:cubicBezTo>
                  <a:cubicBezTo>
                    <a:pt x="197" y="700"/>
                    <a:pt x="295" y="589"/>
                    <a:pt x="381" y="454"/>
                  </a:cubicBezTo>
                  <a:cubicBezTo>
                    <a:pt x="491" y="356"/>
                    <a:pt x="577" y="234"/>
                    <a:pt x="638" y="99"/>
                  </a:cubicBezTo>
                  <a:cubicBezTo>
                    <a:pt x="648" y="42"/>
                    <a:pt x="607" y="0"/>
                    <a:pt x="5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2193704" y="1553237"/>
              <a:ext cx="102008" cy="96296"/>
            </a:xfrm>
            <a:custGeom>
              <a:avLst/>
              <a:gdLst/>
              <a:ahLst/>
              <a:cxn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8"/>
                    <a:pt x="907" y="572"/>
                  </a:cubicBezTo>
                  <a:cubicBezTo>
                    <a:pt x="997" y="752"/>
                    <a:pt x="851" y="949"/>
                    <a:pt x="674" y="949"/>
                  </a:cubicBezTo>
                  <a:cubicBezTo>
                    <a:pt x="634" y="949"/>
                    <a:pt x="592" y="939"/>
                    <a:pt x="551" y="916"/>
                  </a:cubicBezTo>
                  <a:cubicBezTo>
                    <a:pt x="420" y="870"/>
                    <a:pt x="370" y="737"/>
                    <a:pt x="372" y="598"/>
                  </a:cubicBezTo>
                  <a:lnTo>
                    <a:pt x="372" y="598"/>
                  </a:lnTo>
                  <a:cubicBezTo>
                    <a:pt x="396" y="584"/>
                    <a:pt x="420" y="566"/>
                    <a:pt x="441" y="548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9"/>
                    <a:pt x="171" y="217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2"/>
                    <a:pt x="100" y="1096"/>
                    <a:pt x="355" y="1235"/>
                  </a:cubicBezTo>
                  <a:cubicBezTo>
                    <a:pt x="457" y="1290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8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2220725" y="1569055"/>
              <a:ext cx="48038" cy="58730"/>
            </a:xfrm>
            <a:custGeom>
              <a:avLst/>
              <a:gdLst/>
              <a:ahLst/>
              <a:cxnLst/>
              <a:rect l="l" t="t" r="r" b="b"/>
              <a:pathLst>
                <a:path w="656" h="802" extrusionOk="0">
                  <a:moveTo>
                    <a:pt x="570" y="0"/>
                  </a:moveTo>
                  <a:cubicBezTo>
                    <a:pt x="555" y="0"/>
                    <a:pt x="540" y="4"/>
                    <a:pt x="526" y="13"/>
                  </a:cubicBezTo>
                  <a:cubicBezTo>
                    <a:pt x="416" y="111"/>
                    <a:pt x="317" y="221"/>
                    <a:pt x="244" y="356"/>
                  </a:cubicBezTo>
                  <a:cubicBezTo>
                    <a:pt x="146" y="467"/>
                    <a:pt x="60" y="602"/>
                    <a:pt x="11" y="749"/>
                  </a:cubicBezTo>
                  <a:cubicBezTo>
                    <a:pt x="1" y="779"/>
                    <a:pt x="24" y="801"/>
                    <a:pt x="53" y="801"/>
                  </a:cubicBezTo>
                  <a:cubicBezTo>
                    <a:pt x="59" y="801"/>
                    <a:pt x="66" y="800"/>
                    <a:pt x="72" y="798"/>
                  </a:cubicBezTo>
                  <a:cubicBezTo>
                    <a:pt x="195" y="700"/>
                    <a:pt x="305" y="589"/>
                    <a:pt x="391" y="454"/>
                  </a:cubicBezTo>
                  <a:cubicBezTo>
                    <a:pt x="489" y="356"/>
                    <a:pt x="575" y="234"/>
                    <a:pt x="636" y="99"/>
                  </a:cubicBezTo>
                  <a:cubicBezTo>
                    <a:pt x="655" y="42"/>
                    <a:pt x="616" y="0"/>
                    <a:pt x="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1286407" y="4026584"/>
              <a:ext cx="102740" cy="96296"/>
            </a:xfrm>
            <a:custGeom>
              <a:avLst/>
              <a:gdLst/>
              <a:ahLst/>
              <a:cxn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7"/>
                    <a:pt x="918" y="572"/>
                  </a:cubicBezTo>
                  <a:cubicBezTo>
                    <a:pt x="1009" y="764"/>
                    <a:pt x="859" y="956"/>
                    <a:pt x="679" y="956"/>
                  </a:cubicBezTo>
                  <a:cubicBezTo>
                    <a:pt x="641" y="956"/>
                    <a:pt x="601" y="947"/>
                    <a:pt x="562" y="928"/>
                  </a:cubicBezTo>
                  <a:cubicBezTo>
                    <a:pt x="429" y="875"/>
                    <a:pt x="379" y="739"/>
                    <a:pt x="383" y="598"/>
                  </a:cubicBezTo>
                  <a:lnTo>
                    <a:pt x="383" y="598"/>
                  </a:lnTo>
                  <a:cubicBezTo>
                    <a:pt x="407" y="583"/>
                    <a:pt x="431" y="566"/>
                    <a:pt x="452" y="547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8"/>
                    <a:pt x="182" y="216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89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7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1314087" y="4042328"/>
              <a:ext cx="47452" cy="58730"/>
            </a:xfrm>
            <a:custGeom>
              <a:avLst/>
              <a:gdLst/>
              <a:ahLst/>
              <a:cxnLst/>
              <a:rect l="l" t="t" r="r" b="b"/>
              <a:pathLst>
                <a:path w="648" h="802" extrusionOk="0">
                  <a:moveTo>
                    <a:pt x="559" y="1"/>
                  </a:moveTo>
                  <a:cubicBezTo>
                    <a:pt x="545" y="1"/>
                    <a:pt x="530" y="5"/>
                    <a:pt x="516" y="13"/>
                  </a:cubicBezTo>
                  <a:cubicBezTo>
                    <a:pt x="319" y="234"/>
                    <a:pt x="148" y="480"/>
                    <a:pt x="0" y="750"/>
                  </a:cubicBezTo>
                  <a:cubicBezTo>
                    <a:pt x="0" y="780"/>
                    <a:pt x="25" y="802"/>
                    <a:pt x="55" y="802"/>
                  </a:cubicBezTo>
                  <a:cubicBezTo>
                    <a:pt x="61" y="802"/>
                    <a:pt x="67" y="801"/>
                    <a:pt x="74" y="799"/>
                  </a:cubicBezTo>
                  <a:cubicBezTo>
                    <a:pt x="295" y="590"/>
                    <a:pt x="479" y="357"/>
                    <a:pt x="638" y="99"/>
                  </a:cubicBezTo>
                  <a:cubicBezTo>
                    <a:pt x="648" y="43"/>
                    <a:pt x="607" y="1"/>
                    <a:pt x="5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2193704" y="4026584"/>
              <a:ext cx="102008" cy="96296"/>
            </a:xfrm>
            <a:custGeom>
              <a:avLst/>
              <a:gdLst/>
              <a:ahLst/>
              <a:cxn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7"/>
                    <a:pt x="907" y="572"/>
                  </a:cubicBezTo>
                  <a:cubicBezTo>
                    <a:pt x="998" y="764"/>
                    <a:pt x="848" y="956"/>
                    <a:pt x="668" y="956"/>
                  </a:cubicBezTo>
                  <a:cubicBezTo>
                    <a:pt x="630" y="956"/>
                    <a:pt x="590" y="947"/>
                    <a:pt x="551" y="928"/>
                  </a:cubicBezTo>
                  <a:cubicBezTo>
                    <a:pt x="419" y="875"/>
                    <a:pt x="368" y="739"/>
                    <a:pt x="372" y="598"/>
                  </a:cubicBezTo>
                  <a:lnTo>
                    <a:pt x="372" y="598"/>
                  </a:lnTo>
                  <a:cubicBezTo>
                    <a:pt x="396" y="583"/>
                    <a:pt x="420" y="566"/>
                    <a:pt x="441" y="547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8"/>
                    <a:pt x="171" y="216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1"/>
                    <a:pt x="100" y="1095"/>
                    <a:pt x="355" y="1235"/>
                  </a:cubicBezTo>
                  <a:cubicBezTo>
                    <a:pt x="457" y="1289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7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2220725" y="4042328"/>
              <a:ext cx="48038" cy="58730"/>
            </a:xfrm>
            <a:custGeom>
              <a:avLst/>
              <a:gdLst/>
              <a:ahLst/>
              <a:cxnLst/>
              <a:rect l="l" t="t" r="r" b="b"/>
              <a:pathLst>
                <a:path w="656" h="802" extrusionOk="0">
                  <a:moveTo>
                    <a:pt x="570" y="1"/>
                  </a:moveTo>
                  <a:cubicBezTo>
                    <a:pt x="555" y="1"/>
                    <a:pt x="540" y="5"/>
                    <a:pt x="526" y="13"/>
                  </a:cubicBezTo>
                  <a:cubicBezTo>
                    <a:pt x="317" y="234"/>
                    <a:pt x="146" y="480"/>
                    <a:pt x="11" y="750"/>
                  </a:cubicBezTo>
                  <a:cubicBezTo>
                    <a:pt x="1" y="780"/>
                    <a:pt x="24" y="802"/>
                    <a:pt x="53" y="802"/>
                  </a:cubicBezTo>
                  <a:cubicBezTo>
                    <a:pt x="59" y="802"/>
                    <a:pt x="66" y="801"/>
                    <a:pt x="72" y="799"/>
                  </a:cubicBezTo>
                  <a:cubicBezTo>
                    <a:pt x="293" y="590"/>
                    <a:pt x="489" y="357"/>
                    <a:pt x="636" y="99"/>
                  </a:cubicBezTo>
                  <a:cubicBezTo>
                    <a:pt x="655" y="43"/>
                    <a:pt x="616" y="1"/>
                    <a:pt x="5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2309551" y="2354278"/>
              <a:ext cx="59316" cy="45915"/>
            </a:xfrm>
            <a:custGeom>
              <a:avLst/>
              <a:gdLst/>
              <a:ahLst/>
              <a:cxnLst/>
              <a:rect l="l" t="t" r="r" b="b"/>
              <a:pathLst>
                <a:path w="810" h="627" extrusionOk="0">
                  <a:moveTo>
                    <a:pt x="405" y="0"/>
                  </a:moveTo>
                  <a:cubicBezTo>
                    <a:pt x="0" y="0"/>
                    <a:pt x="0" y="626"/>
                    <a:pt x="405" y="626"/>
                  </a:cubicBezTo>
                  <a:cubicBezTo>
                    <a:pt x="810" y="626"/>
                    <a:pt x="810" y="0"/>
                    <a:pt x="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2326613" y="1603179"/>
              <a:ext cx="370173" cy="48697"/>
            </a:xfrm>
            <a:custGeom>
              <a:avLst/>
              <a:gdLst/>
              <a:ahLst/>
              <a:cxnLst/>
              <a:rect l="l" t="t" r="r" b="b"/>
              <a:pathLst>
                <a:path w="5055" h="665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8"/>
                  </a:cubicBezTo>
                  <a:cubicBezTo>
                    <a:pt x="1681" y="50"/>
                    <a:pt x="871" y="1"/>
                    <a:pt x="135" y="234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608" y="633"/>
                    <a:pt x="1112" y="659"/>
                    <a:pt x="1613" y="659"/>
                  </a:cubicBezTo>
                  <a:cubicBezTo>
                    <a:pt x="1892" y="659"/>
                    <a:pt x="2170" y="651"/>
                    <a:pt x="2442" y="651"/>
                  </a:cubicBezTo>
                  <a:cubicBezTo>
                    <a:pt x="2810" y="651"/>
                    <a:pt x="3186" y="665"/>
                    <a:pt x="3562" y="665"/>
                  </a:cubicBezTo>
                  <a:cubicBezTo>
                    <a:pt x="3975" y="665"/>
                    <a:pt x="4386" y="648"/>
                    <a:pt x="4785" y="577"/>
                  </a:cubicBezTo>
                  <a:cubicBezTo>
                    <a:pt x="5043" y="541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331080" y="1604350"/>
              <a:ext cx="364827" cy="788970"/>
            </a:xfrm>
            <a:custGeom>
              <a:avLst/>
              <a:gdLst/>
              <a:ahLst/>
              <a:cxnLst/>
              <a:rect l="l" t="t" r="r" b="b"/>
              <a:pathLst>
                <a:path w="4982" h="10774" extrusionOk="0">
                  <a:moveTo>
                    <a:pt x="4670" y="0"/>
                  </a:moveTo>
                  <a:cubicBezTo>
                    <a:pt x="4512" y="0"/>
                    <a:pt x="4350" y="101"/>
                    <a:pt x="4344" y="304"/>
                  </a:cubicBezTo>
                  <a:cubicBezTo>
                    <a:pt x="4295" y="1396"/>
                    <a:pt x="3804" y="2181"/>
                    <a:pt x="3129" y="2978"/>
                  </a:cubicBezTo>
                  <a:cubicBezTo>
                    <a:pt x="2638" y="3543"/>
                    <a:pt x="2233" y="4181"/>
                    <a:pt x="1939" y="4868"/>
                  </a:cubicBezTo>
                  <a:cubicBezTo>
                    <a:pt x="1669" y="5604"/>
                    <a:pt x="1559" y="6389"/>
                    <a:pt x="1608" y="7162"/>
                  </a:cubicBezTo>
                  <a:cubicBezTo>
                    <a:pt x="1644" y="8413"/>
                    <a:pt x="1988" y="10131"/>
                    <a:pt x="246" y="10266"/>
                  </a:cubicBezTo>
                  <a:cubicBezTo>
                    <a:pt x="62" y="10278"/>
                    <a:pt x="0" y="10511"/>
                    <a:pt x="148" y="10609"/>
                  </a:cubicBezTo>
                  <a:cubicBezTo>
                    <a:pt x="323" y="10724"/>
                    <a:pt x="504" y="10774"/>
                    <a:pt x="684" y="10774"/>
                  </a:cubicBezTo>
                  <a:cubicBezTo>
                    <a:pt x="1273" y="10774"/>
                    <a:pt x="1842" y="10240"/>
                    <a:pt x="2086" y="9714"/>
                  </a:cubicBezTo>
                  <a:cubicBezTo>
                    <a:pt x="2614" y="8573"/>
                    <a:pt x="2098" y="7211"/>
                    <a:pt x="2282" y="6009"/>
                  </a:cubicBezTo>
                  <a:cubicBezTo>
                    <a:pt x="2466" y="4843"/>
                    <a:pt x="3129" y="3948"/>
                    <a:pt x="3890" y="3076"/>
                  </a:cubicBezTo>
                  <a:cubicBezTo>
                    <a:pt x="4552" y="2304"/>
                    <a:pt x="4932" y="1322"/>
                    <a:pt x="4969" y="304"/>
                  </a:cubicBezTo>
                  <a:cubicBezTo>
                    <a:pt x="4982" y="101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326613" y="2452330"/>
              <a:ext cx="370173" cy="48697"/>
            </a:xfrm>
            <a:custGeom>
              <a:avLst/>
              <a:gdLst/>
              <a:ahLst/>
              <a:cxnLst/>
              <a:rect l="l" t="t" r="r" b="b"/>
              <a:pathLst>
                <a:path w="5055" h="665" extrusionOk="0">
                  <a:moveTo>
                    <a:pt x="3848" y="1"/>
                  </a:moveTo>
                  <a:cubicBezTo>
                    <a:pt x="3378" y="1"/>
                    <a:pt x="2903" y="33"/>
                    <a:pt x="2442" y="48"/>
                  </a:cubicBezTo>
                  <a:cubicBezTo>
                    <a:pt x="1681" y="60"/>
                    <a:pt x="871" y="11"/>
                    <a:pt x="135" y="232"/>
                  </a:cubicBezTo>
                  <a:cubicBezTo>
                    <a:pt x="0" y="269"/>
                    <a:pt x="0" y="465"/>
                    <a:pt x="135" y="502"/>
                  </a:cubicBezTo>
                  <a:cubicBezTo>
                    <a:pt x="599" y="633"/>
                    <a:pt x="1091" y="657"/>
                    <a:pt x="1582" y="657"/>
                  </a:cubicBezTo>
                  <a:cubicBezTo>
                    <a:pt x="1871" y="657"/>
                    <a:pt x="2160" y="649"/>
                    <a:pt x="2442" y="649"/>
                  </a:cubicBezTo>
                  <a:cubicBezTo>
                    <a:pt x="2828" y="649"/>
                    <a:pt x="3224" y="664"/>
                    <a:pt x="3618" y="664"/>
                  </a:cubicBezTo>
                  <a:cubicBezTo>
                    <a:pt x="4012" y="664"/>
                    <a:pt x="4405" y="649"/>
                    <a:pt x="4785" y="588"/>
                  </a:cubicBezTo>
                  <a:cubicBezTo>
                    <a:pt x="5043" y="538"/>
                    <a:pt x="5055" y="97"/>
                    <a:pt x="4785" y="60"/>
                  </a:cubicBezTo>
                  <a:cubicBezTo>
                    <a:pt x="4479" y="16"/>
                    <a:pt x="4164" y="1"/>
                    <a:pt x="38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2331080" y="2453575"/>
              <a:ext cx="364827" cy="789629"/>
            </a:xfrm>
            <a:custGeom>
              <a:avLst/>
              <a:gdLst/>
              <a:ahLst/>
              <a:cxnLst/>
              <a:rect l="l" t="t" r="r" b="b"/>
              <a:pathLst>
                <a:path w="4982" h="10783" extrusionOk="0">
                  <a:moveTo>
                    <a:pt x="4670" y="0"/>
                  </a:moveTo>
                  <a:cubicBezTo>
                    <a:pt x="4512" y="0"/>
                    <a:pt x="4350" y="104"/>
                    <a:pt x="4344" y="313"/>
                  </a:cubicBezTo>
                  <a:cubicBezTo>
                    <a:pt x="4295" y="1393"/>
                    <a:pt x="3804" y="2178"/>
                    <a:pt x="3129" y="2987"/>
                  </a:cubicBezTo>
                  <a:cubicBezTo>
                    <a:pt x="2638" y="3540"/>
                    <a:pt x="2233" y="4178"/>
                    <a:pt x="1939" y="4865"/>
                  </a:cubicBezTo>
                  <a:cubicBezTo>
                    <a:pt x="1669" y="5601"/>
                    <a:pt x="1559" y="6386"/>
                    <a:pt x="1608" y="7171"/>
                  </a:cubicBezTo>
                  <a:cubicBezTo>
                    <a:pt x="1644" y="8422"/>
                    <a:pt x="1988" y="10140"/>
                    <a:pt x="246" y="10275"/>
                  </a:cubicBezTo>
                  <a:cubicBezTo>
                    <a:pt x="62" y="10275"/>
                    <a:pt x="0" y="10520"/>
                    <a:pt x="148" y="10619"/>
                  </a:cubicBezTo>
                  <a:cubicBezTo>
                    <a:pt x="322" y="10733"/>
                    <a:pt x="504" y="10783"/>
                    <a:pt x="683" y="10783"/>
                  </a:cubicBezTo>
                  <a:cubicBezTo>
                    <a:pt x="1273" y="10783"/>
                    <a:pt x="1842" y="10247"/>
                    <a:pt x="2086" y="9711"/>
                  </a:cubicBezTo>
                  <a:cubicBezTo>
                    <a:pt x="2614" y="8582"/>
                    <a:pt x="2098" y="7208"/>
                    <a:pt x="2282" y="6006"/>
                  </a:cubicBezTo>
                  <a:cubicBezTo>
                    <a:pt x="2466" y="4840"/>
                    <a:pt x="3129" y="3944"/>
                    <a:pt x="3890" y="3086"/>
                  </a:cubicBezTo>
                  <a:cubicBezTo>
                    <a:pt x="4552" y="2300"/>
                    <a:pt x="4932" y="1331"/>
                    <a:pt x="4969" y="313"/>
                  </a:cubicBezTo>
                  <a:cubicBezTo>
                    <a:pt x="4982" y="104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2326613" y="3304776"/>
              <a:ext cx="370173" cy="47892"/>
            </a:xfrm>
            <a:custGeom>
              <a:avLst/>
              <a:gdLst/>
              <a:ahLst/>
              <a:cxnLst/>
              <a:rect l="l" t="t" r="r" b="b"/>
              <a:pathLst>
                <a:path w="5055" h="654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7"/>
                  </a:cubicBezTo>
                  <a:cubicBezTo>
                    <a:pt x="1681" y="50"/>
                    <a:pt x="871" y="1"/>
                    <a:pt x="135" y="221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599" y="623"/>
                    <a:pt x="1091" y="647"/>
                    <a:pt x="1582" y="647"/>
                  </a:cubicBezTo>
                  <a:cubicBezTo>
                    <a:pt x="1871" y="647"/>
                    <a:pt x="2160" y="639"/>
                    <a:pt x="2442" y="639"/>
                  </a:cubicBezTo>
                  <a:cubicBezTo>
                    <a:pt x="2828" y="639"/>
                    <a:pt x="3224" y="654"/>
                    <a:pt x="3618" y="654"/>
                  </a:cubicBezTo>
                  <a:cubicBezTo>
                    <a:pt x="4012" y="654"/>
                    <a:pt x="4405" y="639"/>
                    <a:pt x="4785" y="577"/>
                  </a:cubicBezTo>
                  <a:cubicBezTo>
                    <a:pt x="5043" y="540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2331080" y="3305875"/>
              <a:ext cx="364827" cy="789043"/>
            </a:xfrm>
            <a:custGeom>
              <a:avLst/>
              <a:gdLst/>
              <a:ahLst/>
              <a:cxnLst/>
              <a:rect l="l" t="t" r="r" b="b"/>
              <a:pathLst>
                <a:path w="4982" h="10775" extrusionOk="0">
                  <a:moveTo>
                    <a:pt x="4670" y="1"/>
                  </a:moveTo>
                  <a:cubicBezTo>
                    <a:pt x="4512" y="1"/>
                    <a:pt x="4350" y="102"/>
                    <a:pt x="4344" y="305"/>
                  </a:cubicBezTo>
                  <a:cubicBezTo>
                    <a:pt x="4295" y="1397"/>
                    <a:pt x="3804" y="2169"/>
                    <a:pt x="3129" y="2979"/>
                  </a:cubicBezTo>
                  <a:cubicBezTo>
                    <a:pt x="2638" y="3531"/>
                    <a:pt x="2233" y="4169"/>
                    <a:pt x="1939" y="4869"/>
                  </a:cubicBezTo>
                  <a:cubicBezTo>
                    <a:pt x="1669" y="5605"/>
                    <a:pt x="1559" y="6378"/>
                    <a:pt x="1608" y="7163"/>
                  </a:cubicBezTo>
                  <a:cubicBezTo>
                    <a:pt x="1644" y="8414"/>
                    <a:pt x="1988" y="10132"/>
                    <a:pt x="246" y="10267"/>
                  </a:cubicBezTo>
                  <a:cubicBezTo>
                    <a:pt x="62" y="10279"/>
                    <a:pt x="0" y="10512"/>
                    <a:pt x="148" y="10610"/>
                  </a:cubicBezTo>
                  <a:cubicBezTo>
                    <a:pt x="323" y="10725"/>
                    <a:pt x="504" y="10775"/>
                    <a:pt x="684" y="10775"/>
                  </a:cubicBezTo>
                  <a:cubicBezTo>
                    <a:pt x="1273" y="10775"/>
                    <a:pt x="1842" y="10241"/>
                    <a:pt x="2086" y="9715"/>
                  </a:cubicBezTo>
                  <a:cubicBezTo>
                    <a:pt x="2614" y="8574"/>
                    <a:pt x="2098" y="7212"/>
                    <a:pt x="2282" y="5997"/>
                  </a:cubicBezTo>
                  <a:cubicBezTo>
                    <a:pt x="2466" y="4832"/>
                    <a:pt x="3129" y="3948"/>
                    <a:pt x="3890" y="3077"/>
                  </a:cubicBezTo>
                  <a:cubicBezTo>
                    <a:pt x="4552" y="2304"/>
                    <a:pt x="4932" y="1323"/>
                    <a:pt x="4969" y="305"/>
                  </a:cubicBezTo>
                  <a:cubicBezTo>
                    <a:pt x="4982" y="102"/>
                    <a:pt x="4828" y="1"/>
                    <a:pt x="4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882846" y="1603179"/>
              <a:ext cx="369294" cy="48404"/>
            </a:xfrm>
            <a:custGeom>
              <a:avLst/>
              <a:gdLst/>
              <a:ahLst/>
              <a:cxnLst/>
              <a:rect l="l" t="t" r="r" b="b"/>
              <a:pathLst>
                <a:path w="5043" h="661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1"/>
                    <a:pt x="258" y="577"/>
                  </a:cubicBezTo>
                  <a:cubicBezTo>
                    <a:pt x="687" y="646"/>
                    <a:pt x="1124" y="661"/>
                    <a:pt x="1560" y="661"/>
                  </a:cubicBezTo>
                  <a:cubicBezTo>
                    <a:pt x="1909" y="661"/>
                    <a:pt x="2258" y="651"/>
                    <a:pt x="2601" y="651"/>
                  </a:cubicBezTo>
                  <a:cubicBezTo>
                    <a:pt x="2873" y="651"/>
                    <a:pt x="3151" y="659"/>
                    <a:pt x="3429" y="659"/>
                  </a:cubicBezTo>
                  <a:cubicBezTo>
                    <a:pt x="3931" y="659"/>
                    <a:pt x="4435" y="633"/>
                    <a:pt x="4908" y="491"/>
                  </a:cubicBezTo>
                  <a:cubicBezTo>
                    <a:pt x="5043" y="455"/>
                    <a:pt x="5043" y="271"/>
                    <a:pt x="4908" y="234"/>
                  </a:cubicBezTo>
                  <a:cubicBezTo>
                    <a:pt x="4184" y="1"/>
                    <a:pt x="3362" y="50"/>
                    <a:pt x="2601" y="38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883285" y="1604350"/>
              <a:ext cx="365267" cy="788970"/>
            </a:xfrm>
            <a:custGeom>
              <a:avLst/>
              <a:gdLst/>
              <a:ahLst/>
              <a:cxnLst/>
              <a:rect l="l" t="t" r="r" b="b"/>
              <a:pathLst>
                <a:path w="4988" h="10774" extrusionOk="0">
                  <a:moveTo>
                    <a:pt x="312" y="0"/>
                  </a:moveTo>
                  <a:cubicBezTo>
                    <a:pt x="154" y="0"/>
                    <a:pt x="0" y="101"/>
                    <a:pt x="7" y="304"/>
                  </a:cubicBezTo>
                  <a:cubicBezTo>
                    <a:pt x="43" y="1322"/>
                    <a:pt x="436" y="2304"/>
                    <a:pt x="1099" y="3076"/>
                  </a:cubicBezTo>
                  <a:cubicBezTo>
                    <a:pt x="1847" y="3948"/>
                    <a:pt x="2522" y="4843"/>
                    <a:pt x="2693" y="6009"/>
                  </a:cubicBezTo>
                  <a:cubicBezTo>
                    <a:pt x="2877" y="7211"/>
                    <a:pt x="2374" y="8573"/>
                    <a:pt x="2890" y="9714"/>
                  </a:cubicBezTo>
                  <a:cubicBezTo>
                    <a:pt x="3134" y="10240"/>
                    <a:pt x="3703" y="10774"/>
                    <a:pt x="4292" y="10774"/>
                  </a:cubicBezTo>
                  <a:cubicBezTo>
                    <a:pt x="4472" y="10774"/>
                    <a:pt x="4653" y="10724"/>
                    <a:pt x="4828" y="10609"/>
                  </a:cubicBezTo>
                  <a:cubicBezTo>
                    <a:pt x="4988" y="10511"/>
                    <a:pt x="4926" y="10278"/>
                    <a:pt x="4742" y="10266"/>
                  </a:cubicBezTo>
                  <a:cubicBezTo>
                    <a:pt x="3062" y="10143"/>
                    <a:pt x="3319" y="8524"/>
                    <a:pt x="3380" y="7285"/>
                  </a:cubicBezTo>
                  <a:cubicBezTo>
                    <a:pt x="3442" y="6463"/>
                    <a:pt x="3319" y="5641"/>
                    <a:pt x="3049" y="4868"/>
                  </a:cubicBezTo>
                  <a:cubicBezTo>
                    <a:pt x="2387" y="3187"/>
                    <a:pt x="730" y="2242"/>
                    <a:pt x="645" y="304"/>
                  </a:cubicBezTo>
                  <a:cubicBezTo>
                    <a:pt x="632" y="101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882846" y="2452769"/>
              <a:ext cx="369294" cy="48258"/>
            </a:xfrm>
            <a:custGeom>
              <a:avLst/>
              <a:gdLst/>
              <a:ahLst/>
              <a:cxnLst/>
              <a:rect l="l" t="t" r="r" b="b"/>
              <a:pathLst>
                <a:path w="5043" h="659" extrusionOk="0">
                  <a:moveTo>
                    <a:pt x="1223" y="0"/>
                  </a:moveTo>
                  <a:cubicBezTo>
                    <a:pt x="900" y="0"/>
                    <a:pt x="577" y="14"/>
                    <a:pt x="258" y="54"/>
                  </a:cubicBezTo>
                  <a:cubicBezTo>
                    <a:pt x="0" y="91"/>
                    <a:pt x="0" y="532"/>
                    <a:pt x="258" y="582"/>
                  </a:cubicBezTo>
                  <a:cubicBezTo>
                    <a:pt x="644" y="643"/>
                    <a:pt x="1037" y="658"/>
                    <a:pt x="1430" y="658"/>
                  </a:cubicBezTo>
                  <a:cubicBezTo>
                    <a:pt x="1822" y="658"/>
                    <a:pt x="2215" y="643"/>
                    <a:pt x="2601" y="643"/>
                  </a:cubicBezTo>
                  <a:cubicBezTo>
                    <a:pt x="2883" y="643"/>
                    <a:pt x="3171" y="651"/>
                    <a:pt x="3460" y="651"/>
                  </a:cubicBezTo>
                  <a:cubicBezTo>
                    <a:pt x="3952" y="651"/>
                    <a:pt x="4444" y="627"/>
                    <a:pt x="4908" y="496"/>
                  </a:cubicBezTo>
                  <a:cubicBezTo>
                    <a:pt x="5043" y="459"/>
                    <a:pt x="5043" y="275"/>
                    <a:pt x="4908" y="226"/>
                  </a:cubicBezTo>
                  <a:cubicBezTo>
                    <a:pt x="4184" y="5"/>
                    <a:pt x="3362" y="54"/>
                    <a:pt x="2601" y="42"/>
                  </a:cubicBezTo>
                  <a:cubicBezTo>
                    <a:pt x="2147" y="27"/>
                    <a:pt x="1684" y="0"/>
                    <a:pt x="1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883285" y="2453575"/>
              <a:ext cx="365267" cy="789263"/>
            </a:xfrm>
            <a:custGeom>
              <a:avLst/>
              <a:gdLst/>
              <a:ahLst/>
              <a:cxnLst/>
              <a:rect l="l" t="t" r="r" b="b"/>
              <a:pathLst>
                <a:path w="4988" h="10778" extrusionOk="0">
                  <a:moveTo>
                    <a:pt x="312" y="0"/>
                  </a:moveTo>
                  <a:cubicBezTo>
                    <a:pt x="154" y="0"/>
                    <a:pt x="0" y="104"/>
                    <a:pt x="7" y="313"/>
                  </a:cubicBezTo>
                  <a:cubicBezTo>
                    <a:pt x="43" y="1331"/>
                    <a:pt x="436" y="2300"/>
                    <a:pt x="1099" y="3086"/>
                  </a:cubicBezTo>
                  <a:cubicBezTo>
                    <a:pt x="1847" y="3944"/>
                    <a:pt x="2522" y="4840"/>
                    <a:pt x="2693" y="6006"/>
                  </a:cubicBezTo>
                  <a:cubicBezTo>
                    <a:pt x="2877" y="7208"/>
                    <a:pt x="2374" y="8582"/>
                    <a:pt x="2890" y="9711"/>
                  </a:cubicBezTo>
                  <a:cubicBezTo>
                    <a:pt x="3135" y="10248"/>
                    <a:pt x="3706" y="10778"/>
                    <a:pt x="4296" y="10778"/>
                  </a:cubicBezTo>
                  <a:cubicBezTo>
                    <a:pt x="4475" y="10778"/>
                    <a:pt x="4655" y="10730"/>
                    <a:pt x="4828" y="10619"/>
                  </a:cubicBezTo>
                  <a:cubicBezTo>
                    <a:pt x="4988" y="10520"/>
                    <a:pt x="4926" y="10275"/>
                    <a:pt x="4742" y="10275"/>
                  </a:cubicBezTo>
                  <a:cubicBezTo>
                    <a:pt x="3062" y="10140"/>
                    <a:pt x="3319" y="8521"/>
                    <a:pt x="3380" y="7294"/>
                  </a:cubicBezTo>
                  <a:cubicBezTo>
                    <a:pt x="3442" y="6472"/>
                    <a:pt x="3319" y="5637"/>
                    <a:pt x="3049" y="4865"/>
                  </a:cubicBezTo>
                  <a:cubicBezTo>
                    <a:pt x="2387" y="3184"/>
                    <a:pt x="730" y="2239"/>
                    <a:pt x="645" y="313"/>
                  </a:cubicBezTo>
                  <a:cubicBezTo>
                    <a:pt x="632" y="10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882846" y="3304776"/>
              <a:ext cx="369294" cy="47892"/>
            </a:xfrm>
            <a:custGeom>
              <a:avLst/>
              <a:gdLst/>
              <a:ahLst/>
              <a:cxnLst/>
              <a:rect l="l" t="t" r="r" b="b"/>
              <a:pathLst>
                <a:path w="5043" h="654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0"/>
                    <a:pt x="258" y="577"/>
                  </a:cubicBezTo>
                  <a:cubicBezTo>
                    <a:pt x="644" y="639"/>
                    <a:pt x="1037" y="654"/>
                    <a:pt x="1430" y="654"/>
                  </a:cubicBezTo>
                  <a:cubicBezTo>
                    <a:pt x="1822" y="654"/>
                    <a:pt x="2215" y="639"/>
                    <a:pt x="2601" y="639"/>
                  </a:cubicBezTo>
                  <a:cubicBezTo>
                    <a:pt x="2883" y="639"/>
                    <a:pt x="3171" y="647"/>
                    <a:pt x="3460" y="647"/>
                  </a:cubicBezTo>
                  <a:cubicBezTo>
                    <a:pt x="3952" y="647"/>
                    <a:pt x="4444" y="623"/>
                    <a:pt x="4908" y="491"/>
                  </a:cubicBezTo>
                  <a:cubicBezTo>
                    <a:pt x="5043" y="455"/>
                    <a:pt x="5043" y="271"/>
                    <a:pt x="4908" y="221"/>
                  </a:cubicBezTo>
                  <a:cubicBezTo>
                    <a:pt x="4184" y="1"/>
                    <a:pt x="3362" y="50"/>
                    <a:pt x="2601" y="37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883285" y="3305875"/>
              <a:ext cx="365267" cy="789043"/>
            </a:xfrm>
            <a:custGeom>
              <a:avLst/>
              <a:gdLst/>
              <a:ahLst/>
              <a:cxnLst/>
              <a:rect l="l" t="t" r="r" b="b"/>
              <a:pathLst>
                <a:path w="4988" h="10775" extrusionOk="0">
                  <a:moveTo>
                    <a:pt x="312" y="1"/>
                  </a:moveTo>
                  <a:cubicBezTo>
                    <a:pt x="154" y="1"/>
                    <a:pt x="0" y="102"/>
                    <a:pt x="7" y="305"/>
                  </a:cubicBezTo>
                  <a:cubicBezTo>
                    <a:pt x="43" y="1323"/>
                    <a:pt x="436" y="2304"/>
                    <a:pt x="1099" y="3077"/>
                  </a:cubicBezTo>
                  <a:cubicBezTo>
                    <a:pt x="1847" y="3948"/>
                    <a:pt x="2522" y="4832"/>
                    <a:pt x="2693" y="5997"/>
                  </a:cubicBezTo>
                  <a:cubicBezTo>
                    <a:pt x="2877" y="7212"/>
                    <a:pt x="2374" y="8574"/>
                    <a:pt x="2890" y="9715"/>
                  </a:cubicBezTo>
                  <a:cubicBezTo>
                    <a:pt x="3134" y="10241"/>
                    <a:pt x="3703" y="10775"/>
                    <a:pt x="4292" y="10775"/>
                  </a:cubicBezTo>
                  <a:cubicBezTo>
                    <a:pt x="4472" y="10775"/>
                    <a:pt x="4653" y="10725"/>
                    <a:pt x="4828" y="10610"/>
                  </a:cubicBezTo>
                  <a:cubicBezTo>
                    <a:pt x="4988" y="10512"/>
                    <a:pt x="4926" y="10279"/>
                    <a:pt x="4742" y="10267"/>
                  </a:cubicBezTo>
                  <a:cubicBezTo>
                    <a:pt x="3062" y="10132"/>
                    <a:pt x="3319" y="8512"/>
                    <a:pt x="3380" y="7285"/>
                  </a:cubicBezTo>
                  <a:cubicBezTo>
                    <a:pt x="3442" y="6463"/>
                    <a:pt x="3319" y="5641"/>
                    <a:pt x="3049" y="4869"/>
                  </a:cubicBezTo>
                  <a:cubicBezTo>
                    <a:pt x="2387" y="3188"/>
                    <a:pt x="730" y="2231"/>
                    <a:pt x="645" y="305"/>
                  </a:cubicBezTo>
                  <a:cubicBezTo>
                    <a:pt x="632" y="102"/>
                    <a:pt x="470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1316796" y="4751474"/>
              <a:ext cx="950599" cy="49137"/>
            </a:xfrm>
            <a:custGeom>
              <a:avLst/>
              <a:gdLst/>
              <a:ahLst/>
              <a:cxn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75" name="Google Shape;275;p18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276" name="Google Shape;276;p18"/>
          <p:cNvGrpSpPr/>
          <p:nvPr/>
        </p:nvGrpSpPr>
        <p:grpSpPr>
          <a:xfrm>
            <a:off x="1421650" y="3571619"/>
            <a:ext cx="467421" cy="366875"/>
            <a:chOff x="1562038" y="3571619"/>
            <a:chExt cx="467421" cy="366875"/>
          </a:xfrm>
        </p:grpSpPr>
        <p:sp>
          <p:nvSpPr>
            <p:cNvPr id="277" name="Google Shape;277;p18"/>
            <p:cNvSpPr/>
            <p:nvPr/>
          </p:nvSpPr>
          <p:spPr>
            <a:xfrm>
              <a:off x="1663532" y="3571619"/>
              <a:ext cx="67444" cy="119583"/>
            </a:xfrm>
            <a:custGeom>
              <a:avLst/>
              <a:gdLst/>
              <a:ahLst/>
              <a:cxnLst/>
              <a:rect l="l" t="t" r="r" b="b"/>
              <a:pathLst>
                <a:path w="921" h="1633" extrusionOk="0">
                  <a:moveTo>
                    <a:pt x="467" y="0"/>
                  </a:moveTo>
                  <a:cubicBezTo>
                    <a:pt x="209" y="0"/>
                    <a:pt x="1" y="368"/>
                    <a:pt x="1" y="810"/>
                  </a:cubicBezTo>
                  <a:cubicBezTo>
                    <a:pt x="1" y="1264"/>
                    <a:pt x="209" y="1632"/>
                    <a:pt x="467" y="1632"/>
                  </a:cubicBezTo>
                  <a:cubicBezTo>
                    <a:pt x="712" y="1632"/>
                    <a:pt x="921" y="1264"/>
                    <a:pt x="921" y="810"/>
                  </a:cubicBezTo>
                  <a:cubicBezTo>
                    <a:pt x="921" y="368"/>
                    <a:pt x="712" y="0"/>
                    <a:pt x="4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1848653" y="3571619"/>
              <a:ext cx="66565" cy="119583"/>
            </a:xfrm>
            <a:custGeom>
              <a:avLst/>
              <a:gdLst/>
              <a:ahLst/>
              <a:cxnLst/>
              <a:rect l="l" t="t" r="r" b="b"/>
              <a:pathLst>
                <a:path w="909" h="1633" extrusionOk="0">
                  <a:moveTo>
                    <a:pt x="454" y="0"/>
                  </a:moveTo>
                  <a:cubicBezTo>
                    <a:pt x="196" y="0"/>
                    <a:pt x="0" y="368"/>
                    <a:pt x="0" y="810"/>
                  </a:cubicBezTo>
                  <a:cubicBezTo>
                    <a:pt x="0" y="1264"/>
                    <a:pt x="196" y="1632"/>
                    <a:pt x="454" y="1632"/>
                  </a:cubicBezTo>
                  <a:cubicBezTo>
                    <a:pt x="699" y="1632"/>
                    <a:pt x="908" y="1264"/>
                    <a:pt x="908" y="810"/>
                  </a:cubicBezTo>
                  <a:cubicBezTo>
                    <a:pt x="908" y="368"/>
                    <a:pt x="699" y="0"/>
                    <a:pt x="4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1562038" y="3715512"/>
              <a:ext cx="467421" cy="222982"/>
            </a:xfrm>
            <a:custGeom>
              <a:avLst/>
              <a:gdLst/>
              <a:ahLst/>
              <a:cxnLst/>
              <a:rect l="l" t="t" r="r" b="b"/>
              <a:pathLst>
                <a:path w="6383" h="3045" extrusionOk="0">
                  <a:moveTo>
                    <a:pt x="5957" y="1"/>
                  </a:moveTo>
                  <a:cubicBezTo>
                    <a:pt x="5817" y="1"/>
                    <a:pt x="5681" y="81"/>
                    <a:pt x="5632" y="268"/>
                  </a:cubicBezTo>
                  <a:cubicBezTo>
                    <a:pt x="5287" y="1421"/>
                    <a:pt x="4309" y="2332"/>
                    <a:pt x="3066" y="2332"/>
                  </a:cubicBezTo>
                  <a:cubicBezTo>
                    <a:pt x="3026" y="2332"/>
                    <a:pt x="2986" y="2331"/>
                    <a:pt x="2945" y="2329"/>
                  </a:cubicBezTo>
                  <a:cubicBezTo>
                    <a:pt x="1669" y="2268"/>
                    <a:pt x="786" y="1336"/>
                    <a:pt x="209" y="281"/>
                  </a:cubicBezTo>
                  <a:cubicBezTo>
                    <a:pt x="195" y="257"/>
                    <a:pt x="171" y="247"/>
                    <a:pt x="146" y="247"/>
                  </a:cubicBezTo>
                  <a:cubicBezTo>
                    <a:pt x="105" y="247"/>
                    <a:pt x="62" y="276"/>
                    <a:pt x="62" y="330"/>
                  </a:cubicBezTo>
                  <a:cubicBezTo>
                    <a:pt x="0" y="1851"/>
                    <a:pt x="1522" y="2967"/>
                    <a:pt x="2945" y="3041"/>
                  </a:cubicBezTo>
                  <a:cubicBezTo>
                    <a:pt x="2992" y="3043"/>
                    <a:pt x="3040" y="3044"/>
                    <a:pt x="3087" y="3044"/>
                  </a:cubicBezTo>
                  <a:cubicBezTo>
                    <a:pt x="4574" y="3044"/>
                    <a:pt x="6046" y="1939"/>
                    <a:pt x="6331" y="452"/>
                  </a:cubicBezTo>
                  <a:cubicBezTo>
                    <a:pt x="6383" y="180"/>
                    <a:pt x="6165" y="1"/>
                    <a:pt x="59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80" name="Google Shape;280;p18"/>
          <p:cNvGrpSpPr/>
          <p:nvPr/>
        </p:nvGrpSpPr>
        <p:grpSpPr>
          <a:xfrm>
            <a:off x="1454017" y="1838240"/>
            <a:ext cx="402247" cy="349884"/>
            <a:chOff x="1594404" y="1838240"/>
            <a:chExt cx="402247" cy="349884"/>
          </a:xfrm>
        </p:grpSpPr>
        <p:sp>
          <p:nvSpPr>
            <p:cNvPr id="281" name="Google Shape;281;p18"/>
            <p:cNvSpPr/>
            <p:nvPr/>
          </p:nvSpPr>
          <p:spPr>
            <a:xfrm>
              <a:off x="1663532" y="1928384"/>
              <a:ext cx="67444" cy="119583"/>
            </a:xfrm>
            <a:custGeom>
              <a:avLst/>
              <a:gdLst/>
              <a:ahLst/>
              <a:cxnLst/>
              <a:rect l="l" t="t" r="r" b="b"/>
              <a:pathLst>
                <a:path w="921" h="1633" extrusionOk="0">
                  <a:moveTo>
                    <a:pt x="467" y="1"/>
                  </a:moveTo>
                  <a:cubicBezTo>
                    <a:pt x="209" y="1"/>
                    <a:pt x="1" y="369"/>
                    <a:pt x="1" y="823"/>
                  </a:cubicBezTo>
                  <a:cubicBezTo>
                    <a:pt x="1" y="1265"/>
                    <a:pt x="209" y="1633"/>
                    <a:pt x="467" y="1633"/>
                  </a:cubicBezTo>
                  <a:cubicBezTo>
                    <a:pt x="712" y="1633"/>
                    <a:pt x="921" y="1265"/>
                    <a:pt x="921" y="823"/>
                  </a:cubicBezTo>
                  <a:cubicBezTo>
                    <a:pt x="921" y="369"/>
                    <a:pt x="712" y="1"/>
                    <a:pt x="4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1848653" y="1928384"/>
              <a:ext cx="66565" cy="119583"/>
            </a:xfrm>
            <a:custGeom>
              <a:avLst/>
              <a:gdLst/>
              <a:ahLst/>
              <a:cxnLst/>
              <a:rect l="l" t="t" r="r" b="b"/>
              <a:pathLst>
                <a:path w="909" h="1633" extrusionOk="0">
                  <a:moveTo>
                    <a:pt x="454" y="1"/>
                  </a:moveTo>
                  <a:cubicBezTo>
                    <a:pt x="196" y="1"/>
                    <a:pt x="0" y="369"/>
                    <a:pt x="0" y="823"/>
                  </a:cubicBezTo>
                  <a:cubicBezTo>
                    <a:pt x="0" y="1265"/>
                    <a:pt x="196" y="1633"/>
                    <a:pt x="454" y="1633"/>
                  </a:cubicBezTo>
                  <a:cubicBezTo>
                    <a:pt x="699" y="1633"/>
                    <a:pt x="908" y="1265"/>
                    <a:pt x="908" y="823"/>
                  </a:cubicBezTo>
                  <a:cubicBezTo>
                    <a:pt x="908" y="369"/>
                    <a:pt x="699" y="1"/>
                    <a:pt x="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1594404" y="2117751"/>
              <a:ext cx="402247" cy="70373"/>
            </a:xfrm>
            <a:custGeom>
              <a:avLst/>
              <a:gdLst/>
              <a:ahLst/>
              <a:cxnLst/>
              <a:rect l="l" t="t" r="r" b="b"/>
              <a:pathLst>
                <a:path w="5493" h="961" extrusionOk="0">
                  <a:moveTo>
                    <a:pt x="2894" y="1"/>
                  </a:moveTo>
                  <a:cubicBezTo>
                    <a:pt x="1944" y="1"/>
                    <a:pt x="978" y="172"/>
                    <a:pt x="221" y="470"/>
                  </a:cubicBezTo>
                  <a:cubicBezTo>
                    <a:pt x="9" y="552"/>
                    <a:pt x="1" y="938"/>
                    <a:pt x="259" y="938"/>
                  </a:cubicBezTo>
                  <a:cubicBezTo>
                    <a:pt x="270" y="938"/>
                    <a:pt x="282" y="938"/>
                    <a:pt x="295" y="936"/>
                  </a:cubicBezTo>
                  <a:cubicBezTo>
                    <a:pt x="1092" y="838"/>
                    <a:pt x="1877" y="691"/>
                    <a:pt x="2699" y="691"/>
                  </a:cubicBezTo>
                  <a:cubicBezTo>
                    <a:pt x="3521" y="703"/>
                    <a:pt x="4294" y="924"/>
                    <a:pt x="5104" y="961"/>
                  </a:cubicBezTo>
                  <a:cubicBezTo>
                    <a:pt x="5108" y="961"/>
                    <a:pt x="5112" y="961"/>
                    <a:pt x="5116" y="961"/>
                  </a:cubicBezTo>
                  <a:cubicBezTo>
                    <a:pt x="5377" y="961"/>
                    <a:pt x="5493" y="554"/>
                    <a:pt x="5251" y="445"/>
                  </a:cubicBezTo>
                  <a:cubicBezTo>
                    <a:pt x="4585" y="138"/>
                    <a:pt x="3746" y="1"/>
                    <a:pt x="2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1623110" y="1838240"/>
              <a:ext cx="149241" cy="73156"/>
            </a:xfrm>
            <a:custGeom>
              <a:avLst/>
              <a:gdLst/>
              <a:ahLst/>
              <a:cxnLst/>
              <a:rect l="l" t="t" r="r" b="b"/>
              <a:pathLst>
                <a:path w="2038" h="999" extrusionOk="0">
                  <a:moveTo>
                    <a:pt x="347" y="1"/>
                  </a:moveTo>
                  <a:cubicBezTo>
                    <a:pt x="288" y="1"/>
                    <a:pt x="230" y="6"/>
                    <a:pt x="172" y="17"/>
                  </a:cubicBezTo>
                  <a:cubicBezTo>
                    <a:pt x="50" y="54"/>
                    <a:pt x="1" y="214"/>
                    <a:pt x="99" y="300"/>
                  </a:cubicBezTo>
                  <a:cubicBezTo>
                    <a:pt x="369" y="496"/>
                    <a:pt x="663" y="655"/>
                    <a:pt x="970" y="778"/>
                  </a:cubicBezTo>
                  <a:cubicBezTo>
                    <a:pt x="1172" y="866"/>
                    <a:pt x="1406" y="998"/>
                    <a:pt x="1631" y="998"/>
                  </a:cubicBezTo>
                  <a:cubicBezTo>
                    <a:pt x="1719" y="998"/>
                    <a:pt x="1807" y="977"/>
                    <a:pt x="1890" y="925"/>
                  </a:cubicBezTo>
                  <a:cubicBezTo>
                    <a:pt x="2001" y="864"/>
                    <a:pt x="2037" y="729"/>
                    <a:pt x="1976" y="619"/>
                  </a:cubicBezTo>
                  <a:cubicBezTo>
                    <a:pt x="1817" y="336"/>
                    <a:pt x="1399" y="275"/>
                    <a:pt x="1117" y="177"/>
                  </a:cubicBezTo>
                  <a:cubicBezTo>
                    <a:pt x="878" y="97"/>
                    <a:pt x="606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1807279" y="1838240"/>
              <a:ext cx="148362" cy="73156"/>
            </a:xfrm>
            <a:custGeom>
              <a:avLst/>
              <a:gdLst/>
              <a:ahLst/>
              <a:cxnLst/>
              <a:rect l="l" t="t" r="r" b="b"/>
              <a:pathLst>
                <a:path w="2026" h="999" extrusionOk="0">
                  <a:moveTo>
                    <a:pt x="1685" y="1"/>
                  </a:moveTo>
                  <a:cubicBezTo>
                    <a:pt x="1420" y="1"/>
                    <a:pt x="1148" y="97"/>
                    <a:pt x="909" y="177"/>
                  </a:cubicBezTo>
                  <a:cubicBezTo>
                    <a:pt x="627" y="275"/>
                    <a:pt x="222" y="349"/>
                    <a:pt x="62" y="619"/>
                  </a:cubicBezTo>
                  <a:cubicBezTo>
                    <a:pt x="1" y="729"/>
                    <a:pt x="38" y="864"/>
                    <a:pt x="136" y="925"/>
                  </a:cubicBezTo>
                  <a:cubicBezTo>
                    <a:pt x="219" y="977"/>
                    <a:pt x="308" y="998"/>
                    <a:pt x="397" y="998"/>
                  </a:cubicBezTo>
                  <a:cubicBezTo>
                    <a:pt x="625" y="998"/>
                    <a:pt x="862" y="866"/>
                    <a:pt x="1056" y="778"/>
                  </a:cubicBezTo>
                  <a:cubicBezTo>
                    <a:pt x="1375" y="655"/>
                    <a:pt x="1669" y="496"/>
                    <a:pt x="1939" y="300"/>
                  </a:cubicBezTo>
                  <a:cubicBezTo>
                    <a:pt x="2025" y="214"/>
                    <a:pt x="1988" y="54"/>
                    <a:pt x="1866" y="17"/>
                  </a:cubicBezTo>
                  <a:cubicBezTo>
                    <a:pt x="1806" y="6"/>
                    <a:pt x="1746" y="1"/>
                    <a:pt x="16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86" name="Google Shape;286;p18"/>
          <p:cNvGrpSpPr/>
          <p:nvPr/>
        </p:nvGrpSpPr>
        <p:grpSpPr>
          <a:xfrm>
            <a:off x="1338097" y="2649313"/>
            <a:ext cx="631668" cy="415645"/>
            <a:chOff x="1478484" y="2649313"/>
            <a:chExt cx="631668" cy="415645"/>
          </a:xfrm>
        </p:grpSpPr>
        <p:sp>
          <p:nvSpPr>
            <p:cNvPr id="287" name="Google Shape;287;p18"/>
            <p:cNvSpPr/>
            <p:nvPr/>
          </p:nvSpPr>
          <p:spPr>
            <a:xfrm>
              <a:off x="1478484" y="2649313"/>
              <a:ext cx="143456" cy="262526"/>
            </a:xfrm>
            <a:custGeom>
              <a:avLst/>
              <a:gdLst/>
              <a:ahLst/>
              <a:cxnLst/>
              <a:rect l="l" t="t" r="r" b="b"/>
              <a:pathLst>
                <a:path w="1959" h="3585" extrusionOk="0">
                  <a:moveTo>
                    <a:pt x="1858" y="0"/>
                  </a:moveTo>
                  <a:cubicBezTo>
                    <a:pt x="1849" y="0"/>
                    <a:pt x="1839" y="3"/>
                    <a:pt x="1829" y="8"/>
                  </a:cubicBezTo>
                  <a:cubicBezTo>
                    <a:pt x="1215" y="241"/>
                    <a:pt x="798" y="830"/>
                    <a:pt x="540" y="1406"/>
                  </a:cubicBezTo>
                  <a:cubicBezTo>
                    <a:pt x="295" y="1971"/>
                    <a:pt x="0" y="2928"/>
                    <a:pt x="393" y="3492"/>
                  </a:cubicBezTo>
                  <a:cubicBezTo>
                    <a:pt x="435" y="3555"/>
                    <a:pt x="500" y="3585"/>
                    <a:pt x="566" y="3585"/>
                  </a:cubicBezTo>
                  <a:cubicBezTo>
                    <a:pt x="652" y="3585"/>
                    <a:pt x="738" y="3534"/>
                    <a:pt x="773" y="3443"/>
                  </a:cubicBezTo>
                  <a:cubicBezTo>
                    <a:pt x="970" y="2915"/>
                    <a:pt x="835" y="2290"/>
                    <a:pt x="1019" y="1738"/>
                  </a:cubicBezTo>
                  <a:cubicBezTo>
                    <a:pt x="1215" y="1124"/>
                    <a:pt x="1608" y="683"/>
                    <a:pt x="1927" y="143"/>
                  </a:cubicBezTo>
                  <a:cubicBezTo>
                    <a:pt x="1958" y="90"/>
                    <a:pt x="1917" y="0"/>
                    <a:pt x="1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1511730" y="2932998"/>
              <a:ext cx="68323" cy="58290"/>
            </a:xfrm>
            <a:custGeom>
              <a:avLst/>
              <a:gdLst/>
              <a:ahLst/>
              <a:cxnLst/>
              <a:rect l="l" t="t" r="r" b="b"/>
              <a:pathLst>
                <a:path w="933" h="796" extrusionOk="0">
                  <a:moveTo>
                    <a:pt x="400" y="1"/>
                  </a:moveTo>
                  <a:cubicBezTo>
                    <a:pt x="197" y="1"/>
                    <a:pt x="0" y="163"/>
                    <a:pt x="0" y="403"/>
                  </a:cubicBezTo>
                  <a:cubicBezTo>
                    <a:pt x="0" y="624"/>
                    <a:pt x="172" y="796"/>
                    <a:pt x="393" y="796"/>
                  </a:cubicBezTo>
                  <a:cubicBezTo>
                    <a:pt x="749" y="796"/>
                    <a:pt x="933" y="366"/>
                    <a:pt x="675" y="121"/>
                  </a:cubicBezTo>
                  <a:cubicBezTo>
                    <a:pt x="596" y="38"/>
                    <a:pt x="497" y="1"/>
                    <a:pt x="4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1959154" y="2829014"/>
              <a:ext cx="150998" cy="235944"/>
            </a:xfrm>
            <a:custGeom>
              <a:avLst/>
              <a:gdLst/>
              <a:ahLst/>
              <a:cxnLst/>
              <a:rect l="l" t="t" r="r" b="b"/>
              <a:pathLst>
                <a:path w="2062" h="3222" extrusionOk="0">
                  <a:moveTo>
                    <a:pt x="1464" y="1"/>
                  </a:moveTo>
                  <a:cubicBezTo>
                    <a:pt x="1363" y="1"/>
                    <a:pt x="1256" y="67"/>
                    <a:pt x="1227" y="167"/>
                  </a:cubicBezTo>
                  <a:cubicBezTo>
                    <a:pt x="1043" y="731"/>
                    <a:pt x="1104" y="1296"/>
                    <a:pt x="834" y="1860"/>
                  </a:cubicBezTo>
                  <a:cubicBezTo>
                    <a:pt x="614" y="2302"/>
                    <a:pt x="197" y="2633"/>
                    <a:pt x="25" y="3087"/>
                  </a:cubicBezTo>
                  <a:cubicBezTo>
                    <a:pt x="0" y="3161"/>
                    <a:pt x="62" y="3222"/>
                    <a:pt x="123" y="3222"/>
                  </a:cubicBezTo>
                  <a:cubicBezTo>
                    <a:pt x="1215" y="3099"/>
                    <a:pt x="2061" y="1038"/>
                    <a:pt x="1644" y="118"/>
                  </a:cubicBezTo>
                  <a:cubicBezTo>
                    <a:pt x="1608" y="36"/>
                    <a:pt x="1538" y="1"/>
                    <a:pt x="1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1999576" y="2753150"/>
              <a:ext cx="74620" cy="57558"/>
            </a:xfrm>
            <a:custGeom>
              <a:avLst/>
              <a:gdLst/>
              <a:ahLst/>
              <a:cxnLst/>
              <a:rect l="l" t="t" r="r" b="b"/>
              <a:pathLst>
                <a:path w="1019" h="786" extrusionOk="0">
                  <a:moveTo>
                    <a:pt x="516" y="1"/>
                  </a:moveTo>
                  <a:cubicBezTo>
                    <a:pt x="0" y="1"/>
                    <a:pt x="0" y="786"/>
                    <a:pt x="516" y="786"/>
                  </a:cubicBezTo>
                  <a:cubicBezTo>
                    <a:pt x="1019" y="786"/>
                    <a:pt x="1019" y="1"/>
                    <a:pt x="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91" name="Google Shape;291;p18"/>
          <p:cNvSpPr txBox="1"/>
          <p:nvPr/>
        </p:nvSpPr>
        <p:spPr>
          <a:xfrm>
            <a:off x="3844333" y="2570144"/>
            <a:ext cx="12498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2" name="Google Shape;292;p18"/>
          <p:cNvSpPr txBox="1"/>
          <p:nvPr/>
        </p:nvSpPr>
        <p:spPr>
          <a:xfrm>
            <a:off x="3844285" y="2813973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It’s a gas giant and it’s composed mostly of hydrogen and helium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3" name="Google Shape;293;p18"/>
          <p:cNvSpPr txBox="1"/>
          <p:nvPr/>
        </p:nvSpPr>
        <p:spPr>
          <a:xfrm>
            <a:off x="3844333" y="1733813"/>
            <a:ext cx="12498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4" name="Google Shape;294;p18"/>
          <p:cNvSpPr txBox="1"/>
          <p:nvPr/>
        </p:nvSpPr>
        <p:spPr>
          <a:xfrm>
            <a:off x="3844285" y="1976588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actually a very cold place. Its atmosphere is full of iron oxide dust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5" name="Google Shape;295;p18"/>
          <p:cNvSpPr txBox="1"/>
          <p:nvPr/>
        </p:nvSpPr>
        <p:spPr>
          <a:xfrm>
            <a:off x="3844333" y="3447760"/>
            <a:ext cx="12498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6" name="Google Shape;296;p18"/>
          <p:cNvSpPr txBox="1"/>
          <p:nvPr/>
        </p:nvSpPr>
        <p:spPr>
          <a:xfrm>
            <a:off x="3844285" y="3691638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 but it’s terribly hot. It’s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7" name="Google Shape;297;p18"/>
          <p:cNvSpPr/>
          <p:nvPr/>
        </p:nvSpPr>
        <p:spPr>
          <a:xfrm>
            <a:off x="3079329" y="3548272"/>
            <a:ext cx="588081" cy="433868"/>
          </a:xfrm>
          <a:custGeom>
            <a:avLst/>
            <a:gdLst/>
            <a:ahLst/>
            <a:cxnLst/>
            <a:rect l="l" t="t" r="r" b="b"/>
            <a:pathLst>
              <a:path w="14247" h="10511" extrusionOk="0">
                <a:moveTo>
                  <a:pt x="12053" y="1"/>
                </a:moveTo>
                <a:lnTo>
                  <a:pt x="5600" y="6450"/>
                </a:lnTo>
                <a:cubicBezTo>
                  <a:pt x="5515" y="6537"/>
                  <a:pt x="5401" y="6581"/>
                  <a:pt x="5287" y="6581"/>
                </a:cubicBezTo>
                <a:cubicBezTo>
                  <a:pt x="5173" y="6581"/>
                  <a:pt x="5059" y="6537"/>
                  <a:pt x="4973" y="6450"/>
                </a:cubicBezTo>
                <a:lnTo>
                  <a:pt x="2194" y="3674"/>
                </a:lnTo>
                <a:lnTo>
                  <a:pt x="1" y="5867"/>
                </a:lnTo>
                <a:lnTo>
                  <a:pt x="4188" y="10055"/>
                </a:lnTo>
                <a:cubicBezTo>
                  <a:pt x="4480" y="10346"/>
                  <a:pt x="4874" y="10511"/>
                  <a:pt x="5288" y="10511"/>
                </a:cubicBezTo>
                <a:cubicBezTo>
                  <a:pt x="5700" y="10511"/>
                  <a:pt x="6094" y="10346"/>
                  <a:pt x="6385" y="10055"/>
                </a:cubicBezTo>
                <a:lnTo>
                  <a:pt x="14246" y="2194"/>
                </a:lnTo>
                <a:lnTo>
                  <a:pt x="12053" y="1"/>
                </a:ln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8" name="Google Shape;298;p18"/>
          <p:cNvSpPr/>
          <p:nvPr/>
        </p:nvSpPr>
        <p:spPr>
          <a:xfrm>
            <a:off x="3136065" y="1824475"/>
            <a:ext cx="474609" cy="470316"/>
          </a:xfrm>
          <a:custGeom>
            <a:avLst/>
            <a:gdLst/>
            <a:ahLst/>
            <a:cxnLst/>
            <a:rect l="l" t="t" r="r" b="b"/>
            <a:pathLst>
              <a:path w="11498" h="11394" extrusionOk="0">
                <a:moveTo>
                  <a:pt x="2709" y="1"/>
                </a:moveTo>
                <a:cubicBezTo>
                  <a:pt x="2577" y="1"/>
                  <a:pt x="2445" y="51"/>
                  <a:pt x="2344" y="152"/>
                </a:cubicBezTo>
                <a:lnTo>
                  <a:pt x="203" y="2294"/>
                </a:lnTo>
                <a:cubicBezTo>
                  <a:pt x="0" y="2493"/>
                  <a:pt x="0" y="2822"/>
                  <a:pt x="203" y="3021"/>
                </a:cubicBezTo>
                <a:lnTo>
                  <a:pt x="2879" y="5697"/>
                </a:lnTo>
                <a:lnTo>
                  <a:pt x="203" y="8373"/>
                </a:lnTo>
                <a:cubicBezTo>
                  <a:pt x="0" y="8572"/>
                  <a:pt x="0" y="8901"/>
                  <a:pt x="203" y="9100"/>
                </a:cubicBezTo>
                <a:lnTo>
                  <a:pt x="2344" y="11241"/>
                </a:lnTo>
                <a:cubicBezTo>
                  <a:pt x="2445" y="11343"/>
                  <a:pt x="2577" y="11393"/>
                  <a:pt x="2709" y="11393"/>
                </a:cubicBezTo>
                <a:cubicBezTo>
                  <a:pt x="2841" y="11393"/>
                  <a:pt x="2973" y="11343"/>
                  <a:pt x="3074" y="11241"/>
                </a:cubicBezTo>
                <a:lnTo>
                  <a:pt x="5750" y="8569"/>
                </a:lnTo>
                <a:lnTo>
                  <a:pt x="8423" y="11241"/>
                </a:lnTo>
                <a:cubicBezTo>
                  <a:pt x="8524" y="11343"/>
                  <a:pt x="8656" y="11393"/>
                  <a:pt x="8788" y="11393"/>
                </a:cubicBezTo>
                <a:cubicBezTo>
                  <a:pt x="8920" y="11393"/>
                  <a:pt x="9052" y="11343"/>
                  <a:pt x="9153" y="11241"/>
                </a:cubicBezTo>
                <a:lnTo>
                  <a:pt x="11295" y="9100"/>
                </a:lnTo>
                <a:cubicBezTo>
                  <a:pt x="11497" y="8901"/>
                  <a:pt x="11497" y="8572"/>
                  <a:pt x="11295" y="8373"/>
                </a:cubicBezTo>
                <a:lnTo>
                  <a:pt x="8615" y="5697"/>
                </a:lnTo>
                <a:lnTo>
                  <a:pt x="11292" y="3021"/>
                </a:lnTo>
                <a:cubicBezTo>
                  <a:pt x="11494" y="2822"/>
                  <a:pt x="11494" y="2493"/>
                  <a:pt x="11292" y="2294"/>
                </a:cubicBezTo>
                <a:lnTo>
                  <a:pt x="9150" y="152"/>
                </a:lnTo>
                <a:cubicBezTo>
                  <a:pt x="9049" y="51"/>
                  <a:pt x="8917" y="1"/>
                  <a:pt x="8785" y="1"/>
                </a:cubicBezTo>
                <a:cubicBezTo>
                  <a:pt x="8653" y="1"/>
                  <a:pt x="8521" y="51"/>
                  <a:pt x="8420" y="152"/>
                </a:cubicBezTo>
                <a:lnTo>
                  <a:pt x="5750" y="2829"/>
                </a:lnTo>
                <a:lnTo>
                  <a:pt x="3074" y="152"/>
                </a:lnTo>
                <a:cubicBezTo>
                  <a:pt x="2973" y="51"/>
                  <a:pt x="2841" y="1"/>
                  <a:pt x="2709" y="1"/>
                </a:cubicBez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99" name="Google Shape;299;p18"/>
          <p:cNvGrpSpPr/>
          <p:nvPr/>
        </p:nvGrpSpPr>
        <p:grpSpPr>
          <a:xfrm>
            <a:off x="3101029" y="2659805"/>
            <a:ext cx="544680" cy="470312"/>
            <a:chOff x="5466301" y="3228718"/>
            <a:chExt cx="602522" cy="520256"/>
          </a:xfrm>
        </p:grpSpPr>
        <p:sp>
          <p:nvSpPr>
            <p:cNvPr id="300" name="Google Shape;300;p18"/>
            <p:cNvSpPr/>
            <p:nvPr/>
          </p:nvSpPr>
          <p:spPr>
            <a:xfrm>
              <a:off x="5466301" y="3228718"/>
              <a:ext cx="602522" cy="520256"/>
            </a:xfrm>
            <a:custGeom>
              <a:avLst/>
              <a:gdLst/>
              <a:ahLst/>
              <a:cxnLst/>
              <a:rect l="l" t="t" r="r" b="b"/>
              <a:pathLst>
                <a:path w="12015" h="10374" extrusionOk="0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5732887" y="3402556"/>
              <a:ext cx="69300" cy="188103"/>
            </a:xfrm>
            <a:custGeom>
              <a:avLst/>
              <a:gdLst/>
              <a:ahLst/>
              <a:cxnLst/>
              <a:rect l="l" t="t" r="r" b="b"/>
              <a:pathLst>
                <a:path w="1591" h="4319" extrusionOk="0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5732930" y="3622988"/>
              <a:ext cx="69300" cy="69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303" name="Google Shape;303;p18"/>
          <p:cNvGrpSpPr/>
          <p:nvPr/>
        </p:nvGrpSpPr>
        <p:grpSpPr>
          <a:xfrm>
            <a:off x="2947891" y="2447125"/>
            <a:ext cx="5453654" cy="1778685"/>
            <a:chOff x="3026979" y="2447125"/>
            <a:chExt cx="5453654" cy="1778685"/>
          </a:xfrm>
        </p:grpSpPr>
        <p:sp>
          <p:nvSpPr>
            <p:cNvPr id="304" name="Google Shape;304;p18"/>
            <p:cNvSpPr/>
            <p:nvPr/>
          </p:nvSpPr>
          <p:spPr>
            <a:xfrm rot="5400000">
              <a:off x="5725357" y="-251253"/>
              <a:ext cx="56898" cy="5453654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5" name="Google Shape;305;p18"/>
            <p:cNvSpPr/>
            <p:nvPr/>
          </p:nvSpPr>
          <p:spPr>
            <a:xfrm rot="5400000">
              <a:off x="5725357" y="606234"/>
              <a:ext cx="56898" cy="5453654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6" name="Google Shape;306;p18"/>
            <p:cNvSpPr/>
            <p:nvPr/>
          </p:nvSpPr>
          <p:spPr>
            <a:xfrm rot="5400000">
              <a:off x="5725357" y="1470534"/>
              <a:ext cx="56898" cy="5453654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/>
          <p:nvPr/>
        </p:nvSpPr>
        <p:spPr>
          <a:xfrm>
            <a:off x="3428690" y="1302900"/>
            <a:ext cx="2286600" cy="3301200"/>
          </a:xfrm>
          <a:prstGeom prst="roundRect">
            <a:avLst>
              <a:gd name="adj" fmla="val 26046"/>
            </a:avLst>
          </a:prstGeom>
          <a:solidFill>
            <a:schemeClr val="dk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4650738" y="1491163"/>
            <a:ext cx="899400" cy="899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3" name="Google Shape;313;p19"/>
          <p:cNvSpPr/>
          <p:nvPr/>
        </p:nvSpPr>
        <p:spPr>
          <a:xfrm>
            <a:off x="3593869" y="1491163"/>
            <a:ext cx="899400" cy="899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4" name="Google Shape;314;p19"/>
          <p:cNvSpPr/>
          <p:nvPr/>
        </p:nvSpPr>
        <p:spPr>
          <a:xfrm>
            <a:off x="4650738" y="2503910"/>
            <a:ext cx="899400" cy="89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5" name="Google Shape;315;p19"/>
          <p:cNvSpPr/>
          <p:nvPr/>
        </p:nvSpPr>
        <p:spPr>
          <a:xfrm>
            <a:off x="3593869" y="2503910"/>
            <a:ext cx="899400" cy="89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6" name="Google Shape;316;p19"/>
          <p:cNvSpPr/>
          <p:nvPr/>
        </p:nvSpPr>
        <p:spPr>
          <a:xfrm>
            <a:off x="4650738" y="3516657"/>
            <a:ext cx="899400" cy="89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3593869" y="3516657"/>
            <a:ext cx="899400" cy="89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8" name="Google Shape;318;p19"/>
          <p:cNvSpPr/>
          <p:nvPr/>
        </p:nvSpPr>
        <p:spPr>
          <a:xfrm rot="-5400000">
            <a:off x="3795294" y="1703967"/>
            <a:ext cx="496500" cy="473700"/>
          </a:xfrm>
          <a:prstGeom prst="leftUpArrow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19" name="Google Shape;319;p19"/>
          <p:cNvSpPr/>
          <p:nvPr/>
        </p:nvSpPr>
        <p:spPr>
          <a:xfrm rot="10800000">
            <a:off x="4852142" y="1703853"/>
            <a:ext cx="496500" cy="473700"/>
          </a:xfrm>
          <a:prstGeom prst="leftUpArrow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20" name="Google Shape;320;p19"/>
          <p:cNvCxnSpPr>
            <a:stCxn id="321" idx="3"/>
            <a:endCxn id="317" idx="2"/>
          </p:cNvCxnSpPr>
          <p:nvPr/>
        </p:nvCxnSpPr>
        <p:spPr>
          <a:xfrm>
            <a:off x="2743800" y="3961718"/>
            <a:ext cx="850200" cy="4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322" name="Google Shape;322;p19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323" name="Google Shape;323;p19"/>
          <p:cNvSpPr txBox="1"/>
          <p:nvPr/>
        </p:nvSpPr>
        <p:spPr>
          <a:xfrm>
            <a:off x="717900" y="244479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2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24" name="Google Shape;324;p19"/>
          <p:cNvSpPr txBox="1"/>
          <p:nvPr/>
        </p:nvSpPr>
        <p:spPr>
          <a:xfrm>
            <a:off x="457200" y="2658768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smallest planet and the closest to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25" name="Google Shape;325;p19"/>
          <p:cNvCxnSpPr>
            <a:stCxn id="326" idx="3"/>
            <a:endCxn id="313" idx="2"/>
          </p:cNvCxnSpPr>
          <p:nvPr/>
        </p:nvCxnSpPr>
        <p:spPr>
          <a:xfrm rot="10800000" flipH="1">
            <a:off x="2743800" y="1940835"/>
            <a:ext cx="8502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327" name="Google Shape;327;p19"/>
          <p:cNvSpPr txBox="1"/>
          <p:nvPr/>
        </p:nvSpPr>
        <p:spPr>
          <a:xfrm>
            <a:off x="717900" y="1435411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1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26" name="Google Shape;326;p19"/>
          <p:cNvSpPr txBox="1"/>
          <p:nvPr/>
        </p:nvSpPr>
        <p:spPr>
          <a:xfrm>
            <a:off x="457200" y="1649385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a gas giant and has several rings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28" name="Google Shape;328;p19"/>
          <p:cNvSpPr/>
          <p:nvPr/>
        </p:nvSpPr>
        <p:spPr>
          <a:xfrm rot="-5400000" flipH="1">
            <a:off x="4863678" y="3729369"/>
            <a:ext cx="496500" cy="473700"/>
          </a:xfrm>
          <a:prstGeom prst="leftUpArrow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29" name="Google Shape;329;p19"/>
          <p:cNvSpPr/>
          <p:nvPr/>
        </p:nvSpPr>
        <p:spPr>
          <a:xfrm flipH="1">
            <a:off x="3806787" y="3729483"/>
            <a:ext cx="496500" cy="473700"/>
          </a:xfrm>
          <a:prstGeom prst="leftUpArrow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0" name="Google Shape;330;p19"/>
          <p:cNvSpPr/>
          <p:nvPr/>
        </p:nvSpPr>
        <p:spPr>
          <a:xfrm>
            <a:off x="3916450" y="2697422"/>
            <a:ext cx="254100" cy="512400"/>
          </a:xfrm>
          <a:prstGeom prst="upDownArrow">
            <a:avLst>
              <a:gd name="adj1" fmla="val 49951"/>
              <a:gd name="adj2" fmla="val 65448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1" name="Google Shape;331;p19"/>
          <p:cNvSpPr/>
          <p:nvPr/>
        </p:nvSpPr>
        <p:spPr>
          <a:xfrm>
            <a:off x="4973334" y="2697422"/>
            <a:ext cx="254100" cy="512400"/>
          </a:xfrm>
          <a:prstGeom prst="upDownArrow">
            <a:avLst>
              <a:gd name="adj1" fmla="val 49951"/>
              <a:gd name="adj2" fmla="val 65448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2" name="Google Shape;332;p19"/>
          <p:cNvSpPr txBox="1"/>
          <p:nvPr/>
        </p:nvSpPr>
        <p:spPr>
          <a:xfrm>
            <a:off x="717900" y="345419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2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21" name="Google Shape;321;p19"/>
          <p:cNvSpPr txBox="1"/>
          <p:nvPr/>
        </p:nvSpPr>
        <p:spPr>
          <a:xfrm>
            <a:off x="457200" y="3668168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33" name="Google Shape;333;p19"/>
          <p:cNvCxnSpPr>
            <a:stCxn id="324" idx="3"/>
            <a:endCxn id="315" idx="2"/>
          </p:cNvCxnSpPr>
          <p:nvPr/>
        </p:nvCxnSpPr>
        <p:spPr>
          <a:xfrm>
            <a:off x="2743800" y="2952318"/>
            <a:ext cx="850200" cy="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334" name="Google Shape;334;p19"/>
          <p:cNvCxnSpPr>
            <a:stCxn id="335" idx="3"/>
            <a:endCxn id="316" idx="6"/>
          </p:cNvCxnSpPr>
          <p:nvPr/>
        </p:nvCxnSpPr>
        <p:spPr>
          <a:xfrm flipH="1">
            <a:off x="5550000" y="3961718"/>
            <a:ext cx="850200" cy="4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336" name="Google Shape;336;p19"/>
          <p:cNvSpPr txBox="1"/>
          <p:nvPr/>
        </p:nvSpPr>
        <p:spPr>
          <a:xfrm flipH="1">
            <a:off x="6660900" y="244479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2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7" name="Google Shape;337;p19"/>
          <p:cNvSpPr txBox="1"/>
          <p:nvPr/>
        </p:nvSpPr>
        <p:spPr>
          <a:xfrm flipH="1">
            <a:off x="6400200" y="2658768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nice name and is the second planet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38" name="Google Shape;338;p19"/>
          <p:cNvCxnSpPr>
            <a:stCxn id="339" idx="3"/>
            <a:endCxn id="312" idx="6"/>
          </p:cNvCxnSpPr>
          <p:nvPr/>
        </p:nvCxnSpPr>
        <p:spPr>
          <a:xfrm rot="10800000">
            <a:off x="5550000" y="1940835"/>
            <a:ext cx="850200" cy="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340" name="Google Shape;340;p19"/>
          <p:cNvSpPr txBox="1"/>
          <p:nvPr/>
        </p:nvSpPr>
        <p:spPr>
          <a:xfrm flipH="1">
            <a:off x="6660900" y="1435411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1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 flipH="1">
            <a:off x="6400200" y="1649385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actually a very cold place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 flipH="1">
            <a:off x="6660900" y="345419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STEP 2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35" name="Google Shape;335;p19"/>
          <p:cNvSpPr txBox="1"/>
          <p:nvPr/>
        </p:nvSpPr>
        <p:spPr>
          <a:xfrm flipH="1">
            <a:off x="6400200" y="3668168"/>
            <a:ext cx="22866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the biggest planet in the Solar System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42" name="Google Shape;342;p19"/>
          <p:cNvCxnSpPr>
            <a:stCxn id="337" idx="3"/>
            <a:endCxn id="314" idx="6"/>
          </p:cNvCxnSpPr>
          <p:nvPr/>
        </p:nvCxnSpPr>
        <p:spPr>
          <a:xfrm flipH="1">
            <a:off x="5550000" y="2952318"/>
            <a:ext cx="850200" cy="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1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385" name="Google Shape;385;p21"/>
          <p:cNvGrpSpPr/>
          <p:nvPr/>
        </p:nvGrpSpPr>
        <p:grpSpPr>
          <a:xfrm>
            <a:off x="4330303" y="1294267"/>
            <a:ext cx="468764" cy="3303124"/>
            <a:chOff x="4309385" y="1116792"/>
            <a:chExt cx="525226" cy="3701809"/>
          </a:xfrm>
        </p:grpSpPr>
        <p:sp>
          <p:nvSpPr>
            <p:cNvPr id="386" name="Google Shape;386;p21"/>
            <p:cNvSpPr/>
            <p:nvPr/>
          </p:nvSpPr>
          <p:spPr>
            <a:xfrm>
              <a:off x="4355430" y="1130606"/>
              <a:ext cx="437845" cy="252945"/>
            </a:xfrm>
            <a:custGeom>
              <a:avLst/>
              <a:gdLst/>
              <a:ahLst/>
              <a:cxnLst/>
              <a:rect l="l" t="t" r="r" b="b"/>
              <a:pathLst>
                <a:path w="4184" h="2417" extrusionOk="0">
                  <a:moveTo>
                    <a:pt x="2097" y="1"/>
                  </a:moveTo>
                  <a:lnTo>
                    <a:pt x="0" y="1209"/>
                  </a:lnTo>
                  <a:lnTo>
                    <a:pt x="2097" y="2416"/>
                  </a:lnTo>
                  <a:lnTo>
                    <a:pt x="4183" y="1209"/>
                  </a:lnTo>
                  <a:lnTo>
                    <a:pt x="2097" y="1"/>
                  </a:lnTo>
                  <a:close/>
                </a:path>
              </a:pathLst>
            </a:custGeom>
            <a:solidFill>
              <a:srgbClr val="5B615C"/>
            </a:solidFill>
            <a:ln w="9525" cap="flat" cmpd="sng">
              <a:solidFill>
                <a:srgbClr val="5B61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4574876" y="1220293"/>
              <a:ext cx="179366" cy="143688"/>
            </a:xfrm>
            <a:custGeom>
              <a:avLst/>
              <a:gdLst/>
              <a:ahLst/>
              <a:cxnLst/>
              <a:rect l="l" t="t" r="r" b="b"/>
              <a:pathLst>
                <a:path w="1714" h="1373" extrusionOk="0">
                  <a:moveTo>
                    <a:pt x="1713" y="0"/>
                  </a:moveTo>
                  <a:lnTo>
                    <a:pt x="0" y="988"/>
                  </a:lnTo>
                  <a:lnTo>
                    <a:pt x="0" y="1373"/>
                  </a:lnTo>
                  <a:lnTo>
                    <a:pt x="1713" y="373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333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4394464" y="1220293"/>
              <a:ext cx="180517" cy="143688"/>
            </a:xfrm>
            <a:custGeom>
              <a:avLst/>
              <a:gdLst/>
              <a:ahLst/>
              <a:cxnLst/>
              <a:rect l="l" t="t" r="r" b="b"/>
              <a:pathLst>
                <a:path w="1725" h="1373" extrusionOk="0">
                  <a:moveTo>
                    <a:pt x="0" y="0"/>
                  </a:moveTo>
                  <a:lnTo>
                    <a:pt x="0" y="373"/>
                  </a:lnTo>
                  <a:lnTo>
                    <a:pt x="1724" y="1373"/>
                  </a:lnTo>
                  <a:lnTo>
                    <a:pt x="1724" y="9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4394464" y="1116792"/>
              <a:ext cx="359778" cy="207003"/>
            </a:xfrm>
            <a:custGeom>
              <a:avLst/>
              <a:gdLst/>
              <a:ahLst/>
              <a:cxnLst/>
              <a:rect l="l" t="t" r="r" b="b"/>
              <a:pathLst>
                <a:path w="3438" h="1978" extrusionOk="0">
                  <a:moveTo>
                    <a:pt x="1724" y="1"/>
                  </a:moveTo>
                  <a:lnTo>
                    <a:pt x="0" y="989"/>
                  </a:lnTo>
                  <a:lnTo>
                    <a:pt x="1724" y="1977"/>
                  </a:lnTo>
                  <a:lnTo>
                    <a:pt x="3437" y="989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4418533" y="4028420"/>
              <a:ext cx="311536" cy="787929"/>
            </a:xfrm>
            <a:custGeom>
              <a:avLst/>
              <a:gdLst/>
              <a:ahLst/>
              <a:cxnLst/>
              <a:rect l="l" t="t" r="r" b="b"/>
              <a:pathLst>
                <a:path w="2977" h="7529" extrusionOk="0">
                  <a:moveTo>
                    <a:pt x="2977" y="12"/>
                  </a:moveTo>
                  <a:lnTo>
                    <a:pt x="2976" y="15"/>
                  </a:lnTo>
                  <a:lnTo>
                    <a:pt x="2976" y="15"/>
                  </a:lnTo>
                  <a:cubicBezTo>
                    <a:pt x="2976" y="14"/>
                    <a:pt x="2977" y="13"/>
                    <a:pt x="2977" y="12"/>
                  </a:cubicBezTo>
                  <a:close/>
                  <a:moveTo>
                    <a:pt x="23" y="1"/>
                  </a:moveTo>
                  <a:lnTo>
                    <a:pt x="1" y="6666"/>
                  </a:lnTo>
                  <a:cubicBezTo>
                    <a:pt x="1" y="6885"/>
                    <a:pt x="144" y="7105"/>
                    <a:pt x="440" y="7269"/>
                  </a:cubicBezTo>
                  <a:cubicBezTo>
                    <a:pt x="649" y="7390"/>
                    <a:pt x="879" y="7467"/>
                    <a:pt x="1121" y="7500"/>
                  </a:cubicBezTo>
                  <a:cubicBezTo>
                    <a:pt x="1242" y="7519"/>
                    <a:pt x="1363" y="7529"/>
                    <a:pt x="1484" y="7529"/>
                  </a:cubicBezTo>
                  <a:cubicBezTo>
                    <a:pt x="1847" y="7529"/>
                    <a:pt x="2205" y="7442"/>
                    <a:pt x="2526" y="7269"/>
                  </a:cubicBezTo>
                  <a:cubicBezTo>
                    <a:pt x="2812" y="7105"/>
                    <a:pt x="2955" y="6896"/>
                    <a:pt x="2955" y="6677"/>
                  </a:cubicBezTo>
                  <a:lnTo>
                    <a:pt x="2976" y="15"/>
                  </a:lnTo>
                  <a:lnTo>
                    <a:pt x="2976" y="15"/>
                  </a:lnTo>
                  <a:cubicBezTo>
                    <a:pt x="2975" y="234"/>
                    <a:pt x="2832" y="441"/>
                    <a:pt x="2548" y="605"/>
                  </a:cubicBezTo>
                  <a:cubicBezTo>
                    <a:pt x="2219" y="778"/>
                    <a:pt x="1859" y="864"/>
                    <a:pt x="1491" y="864"/>
                  </a:cubicBezTo>
                  <a:cubicBezTo>
                    <a:pt x="1368" y="864"/>
                    <a:pt x="1244" y="855"/>
                    <a:pt x="1121" y="835"/>
                  </a:cubicBezTo>
                  <a:cubicBezTo>
                    <a:pt x="890" y="802"/>
                    <a:pt x="671" y="725"/>
                    <a:pt x="462" y="605"/>
                  </a:cubicBezTo>
                  <a:cubicBezTo>
                    <a:pt x="166" y="440"/>
                    <a:pt x="23" y="220"/>
                    <a:pt x="23" y="1"/>
                  </a:cubicBez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4405975" y="3942723"/>
              <a:ext cx="339058" cy="179793"/>
            </a:xfrm>
            <a:custGeom>
              <a:avLst/>
              <a:gdLst/>
              <a:ahLst/>
              <a:cxnLst/>
              <a:rect l="l" t="t" r="r" b="b"/>
              <a:pathLst>
                <a:path w="3240" h="1718" extrusionOk="0">
                  <a:moveTo>
                    <a:pt x="1619" y="1"/>
                  </a:moveTo>
                  <a:cubicBezTo>
                    <a:pt x="1456" y="1"/>
                    <a:pt x="1292" y="18"/>
                    <a:pt x="1131" y="52"/>
                  </a:cubicBezTo>
                  <a:cubicBezTo>
                    <a:pt x="933" y="85"/>
                    <a:pt x="747" y="151"/>
                    <a:pt x="571" y="250"/>
                  </a:cubicBezTo>
                  <a:cubicBezTo>
                    <a:pt x="0" y="590"/>
                    <a:pt x="0" y="1128"/>
                    <a:pt x="582" y="1458"/>
                  </a:cubicBezTo>
                  <a:cubicBezTo>
                    <a:pt x="791" y="1578"/>
                    <a:pt x="1010" y="1655"/>
                    <a:pt x="1241" y="1688"/>
                  </a:cubicBezTo>
                  <a:cubicBezTo>
                    <a:pt x="1364" y="1708"/>
                    <a:pt x="1488" y="1717"/>
                    <a:pt x="1611" y="1717"/>
                  </a:cubicBezTo>
                  <a:cubicBezTo>
                    <a:pt x="1979" y="1717"/>
                    <a:pt x="2339" y="1631"/>
                    <a:pt x="2668" y="1458"/>
                  </a:cubicBezTo>
                  <a:cubicBezTo>
                    <a:pt x="3239" y="1128"/>
                    <a:pt x="3239" y="590"/>
                    <a:pt x="2657" y="250"/>
                  </a:cubicBezTo>
                  <a:cubicBezTo>
                    <a:pt x="2333" y="84"/>
                    <a:pt x="1977" y="1"/>
                    <a:pt x="1619" y="1"/>
                  </a:cubicBezTo>
                  <a:close/>
                </a:path>
              </a:pathLst>
            </a:custGeom>
            <a:solidFill>
              <a:srgbClr val="4E4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4535738" y="4032555"/>
              <a:ext cx="194330" cy="786045"/>
            </a:xfrm>
            <a:custGeom>
              <a:avLst/>
              <a:gdLst/>
              <a:ahLst/>
              <a:cxnLst/>
              <a:rect l="l" t="t" r="r" b="b"/>
              <a:pathLst>
                <a:path w="1857" h="7511" extrusionOk="0">
                  <a:moveTo>
                    <a:pt x="1857" y="1"/>
                  </a:moveTo>
                  <a:lnTo>
                    <a:pt x="1856" y="4"/>
                  </a:lnTo>
                  <a:lnTo>
                    <a:pt x="1856" y="4"/>
                  </a:lnTo>
                  <a:cubicBezTo>
                    <a:pt x="1856" y="3"/>
                    <a:pt x="1857" y="2"/>
                    <a:pt x="1857" y="1"/>
                  </a:cubicBezTo>
                  <a:close/>
                  <a:moveTo>
                    <a:pt x="1856" y="4"/>
                  </a:moveTo>
                  <a:cubicBezTo>
                    <a:pt x="1855" y="223"/>
                    <a:pt x="1712" y="430"/>
                    <a:pt x="1428" y="594"/>
                  </a:cubicBezTo>
                  <a:cubicBezTo>
                    <a:pt x="1165" y="747"/>
                    <a:pt x="868" y="824"/>
                    <a:pt x="572" y="846"/>
                  </a:cubicBezTo>
                  <a:cubicBezTo>
                    <a:pt x="513" y="846"/>
                    <a:pt x="455" y="851"/>
                    <a:pt x="399" y="851"/>
                  </a:cubicBezTo>
                  <a:cubicBezTo>
                    <a:pt x="372" y="851"/>
                    <a:pt x="345" y="850"/>
                    <a:pt x="319" y="846"/>
                  </a:cubicBezTo>
                  <a:cubicBezTo>
                    <a:pt x="210" y="846"/>
                    <a:pt x="111" y="835"/>
                    <a:pt x="1" y="824"/>
                  </a:cubicBezTo>
                  <a:lnTo>
                    <a:pt x="1" y="7489"/>
                  </a:lnTo>
                  <a:cubicBezTo>
                    <a:pt x="111" y="7500"/>
                    <a:pt x="210" y="7511"/>
                    <a:pt x="319" y="7511"/>
                  </a:cubicBezTo>
                  <a:cubicBezTo>
                    <a:pt x="396" y="7511"/>
                    <a:pt x="484" y="7511"/>
                    <a:pt x="572" y="7500"/>
                  </a:cubicBezTo>
                  <a:cubicBezTo>
                    <a:pt x="868" y="7489"/>
                    <a:pt x="1143" y="7401"/>
                    <a:pt x="1406" y="7258"/>
                  </a:cubicBezTo>
                  <a:cubicBezTo>
                    <a:pt x="1692" y="7094"/>
                    <a:pt x="1835" y="6885"/>
                    <a:pt x="1835" y="6666"/>
                  </a:cubicBezTo>
                  <a:lnTo>
                    <a:pt x="1856" y="4"/>
                  </a:lnTo>
                  <a:close/>
                </a:path>
              </a:pathLst>
            </a:custGeom>
            <a:solidFill>
              <a:srgbClr val="3333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4456520" y="3942330"/>
              <a:ext cx="235666" cy="149862"/>
            </a:xfrm>
            <a:custGeom>
              <a:avLst/>
              <a:gdLst/>
              <a:ahLst/>
              <a:cxnLst/>
              <a:rect l="l" t="t" r="r" b="b"/>
              <a:pathLst>
                <a:path w="2252" h="1432" extrusionOk="0">
                  <a:moveTo>
                    <a:pt x="11" y="0"/>
                  </a:moveTo>
                  <a:lnTo>
                    <a:pt x="0" y="780"/>
                  </a:lnTo>
                  <a:cubicBezTo>
                    <a:pt x="0" y="945"/>
                    <a:pt x="110" y="1109"/>
                    <a:pt x="330" y="1241"/>
                  </a:cubicBezTo>
                  <a:cubicBezTo>
                    <a:pt x="494" y="1329"/>
                    <a:pt x="670" y="1384"/>
                    <a:pt x="846" y="1406"/>
                  </a:cubicBezTo>
                  <a:cubicBezTo>
                    <a:pt x="939" y="1423"/>
                    <a:pt x="1034" y="1431"/>
                    <a:pt x="1128" y="1431"/>
                  </a:cubicBezTo>
                  <a:cubicBezTo>
                    <a:pt x="1398" y="1431"/>
                    <a:pt x="1666" y="1363"/>
                    <a:pt x="1911" y="1241"/>
                  </a:cubicBezTo>
                  <a:cubicBezTo>
                    <a:pt x="2130" y="1109"/>
                    <a:pt x="2240" y="945"/>
                    <a:pt x="2240" y="780"/>
                  </a:cubicBezTo>
                  <a:lnTo>
                    <a:pt x="2251" y="11"/>
                  </a:lnTo>
                  <a:lnTo>
                    <a:pt x="2251" y="11"/>
                  </a:lnTo>
                  <a:cubicBezTo>
                    <a:pt x="2240" y="209"/>
                    <a:pt x="2108" y="385"/>
                    <a:pt x="1933" y="462"/>
                  </a:cubicBezTo>
                  <a:cubicBezTo>
                    <a:pt x="1676" y="594"/>
                    <a:pt x="1401" y="658"/>
                    <a:pt x="1122" y="658"/>
                  </a:cubicBezTo>
                  <a:cubicBezTo>
                    <a:pt x="1030" y="658"/>
                    <a:pt x="938" y="651"/>
                    <a:pt x="846" y="637"/>
                  </a:cubicBezTo>
                  <a:cubicBezTo>
                    <a:pt x="670" y="604"/>
                    <a:pt x="505" y="549"/>
                    <a:pt x="341" y="462"/>
                  </a:cubicBezTo>
                  <a:cubicBezTo>
                    <a:pt x="121" y="341"/>
                    <a:pt x="11" y="176"/>
                    <a:pt x="11" y="0"/>
                  </a:cubicBez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4446159" y="3877734"/>
              <a:ext cx="257433" cy="135106"/>
            </a:xfrm>
            <a:custGeom>
              <a:avLst/>
              <a:gdLst/>
              <a:ahLst/>
              <a:cxnLst/>
              <a:rect l="l" t="t" r="r" b="b"/>
              <a:pathLst>
                <a:path w="2460" h="1291" extrusionOk="0">
                  <a:moveTo>
                    <a:pt x="1230" y="1"/>
                  </a:moveTo>
                  <a:cubicBezTo>
                    <a:pt x="958" y="1"/>
                    <a:pt x="687" y="64"/>
                    <a:pt x="440" y="190"/>
                  </a:cubicBezTo>
                  <a:cubicBezTo>
                    <a:pt x="0" y="443"/>
                    <a:pt x="11" y="849"/>
                    <a:pt x="440" y="1102"/>
                  </a:cubicBezTo>
                  <a:cubicBezTo>
                    <a:pt x="692" y="1228"/>
                    <a:pt x="964" y="1291"/>
                    <a:pt x="1236" y="1291"/>
                  </a:cubicBezTo>
                  <a:cubicBezTo>
                    <a:pt x="1507" y="1291"/>
                    <a:pt x="1779" y="1228"/>
                    <a:pt x="2032" y="1102"/>
                  </a:cubicBezTo>
                  <a:cubicBezTo>
                    <a:pt x="2460" y="849"/>
                    <a:pt x="2460" y="443"/>
                    <a:pt x="2021" y="190"/>
                  </a:cubicBezTo>
                  <a:cubicBezTo>
                    <a:pt x="1774" y="64"/>
                    <a:pt x="1502" y="1"/>
                    <a:pt x="1230" y="1"/>
                  </a:cubicBezTo>
                  <a:close/>
                </a:path>
              </a:pathLst>
            </a:custGeom>
            <a:solidFill>
              <a:srgbClr val="4E4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4544947" y="3943906"/>
              <a:ext cx="147239" cy="148293"/>
            </a:xfrm>
            <a:custGeom>
              <a:avLst/>
              <a:gdLst/>
              <a:ahLst/>
              <a:cxnLst/>
              <a:rect l="l" t="t" r="r" b="b"/>
              <a:pathLst>
                <a:path w="1407" h="1417" extrusionOk="0">
                  <a:moveTo>
                    <a:pt x="1406" y="0"/>
                  </a:moveTo>
                  <a:lnTo>
                    <a:pt x="1406" y="0"/>
                  </a:lnTo>
                  <a:cubicBezTo>
                    <a:pt x="1395" y="198"/>
                    <a:pt x="1263" y="374"/>
                    <a:pt x="1088" y="451"/>
                  </a:cubicBezTo>
                  <a:cubicBezTo>
                    <a:pt x="890" y="560"/>
                    <a:pt x="660" y="626"/>
                    <a:pt x="429" y="637"/>
                  </a:cubicBezTo>
                  <a:cubicBezTo>
                    <a:pt x="374" y="648"/>
                    <a:pt x="308" y="648"/>
                    <a:pt x="242" y="648"/>
                  </a:cubicBezTo>
                  <a:cubicBezTo>
                    <a:pt x="165" y="637"/>
                    <a:pt x="78" y="637"/>
                    <a:pt x="1" y="626"/>
                  </a:cubicBezTo>
                  <a:lnTo>
                    <a:pt x="1" y="1395"/>
                  </a:lnTo>
                  <a:cubicBezTo>
                    <a:pt x="78" y="1406"/>
                    <a:pt x="165" y="1417"/>
                    <a:pt x="242" y="1417"/>
                  </a:cubicBezTo>
                  <a:lnTo>
                    <a:pt x="429" y="1417"/>
                  </a:lnTo>
                  <a:cubicBezTo>
                    <a:pt x="660" y="1395"/>
                    <a:pt x="868" y="1340"/>
                    <a:pt x="1066" y="1230"/>
                  </a:cubicBezTo>
                  <a:cubicBezTo>
                    <a:pt x="1285" y="1098"/>
                    <a:pt x="1395" y="934"/>
                    <a:pt x="1395" y="769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rgbClr val="3333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4508215" y="2098118"/>
              <a:ext cx="132274" cy="1882489"/>
            </a:xfrm>
            <a:custGeom>
              <a:avLst/>
              <a:gdLst/>
              <a:ahLst/>
              <a:cxnLst/>
              <a:rect l="l" t="t" r="r" b="b"/>
              <a:pathLst>
                <a:path w="1264" h="17988" extrusionOk="0">
                  <a:moveTo>
                    <a:pt x="11" y="1"/>
                  </a:moveTo>
                  <a:lnTo>
                    <a:pt x="0" y="17623"/>
                  </a:lnTo>
                  <a:cubicBezTo>
                    <a:pt x="11" y="17744"/>
                    <a:pt x="88" y="17843"/>
                    <a:pt x="187" y="17887"/>
                  </a:cubicBezTo>
                  <a:cubicBezTo>
                    <a:pt x="275" y="17931"/>
                    <a:pt x="374" y="17964"/>
                    <a:pt x="484" y="17975"/>
                  </a:cubicBezTo>
                  <a:cubicBezTo>
                    <a:pt x="534" y="17983"/>
                    <a:pt x="585" y="17987"/>
                    <a:pt x="636" y="17987"/>
                  </a:cubicBezTo>
                  <a:cubicBezTo>
                    <a:pt x="786" y="17987"/>
                    <a:pt x="935" y="17952"/>
                    <a:pt x="1065" y="17887"/>
                  </a:cubicBezTo>
                  <a:cubicBezTo>
                    <a:pt x="1175" y="17843"/>
                    <a:pt x="1241" y="17744"/>
                    <a:pt x="1252" y="17634"/>
                  </a:cubicBezTo>
                  <a:lnTo>
                    <a:pt x="1263" y="1"/>
                  </a:lnTo>
                  <a:lnTo>
                    <a:pt x="1263" y="1"/>
                  </a:lnTo>
                  <a:cubicBezTo>
                    <a:pt x="1252" y="111"/>
                    <a:pt x="1186" y="209"/>
                    <a:pt x="1076" y="253"/>
                  </a:cubicBezTo>
                  <a:cubicBezTo>
                    <a:pt x="936" y="327"/>
                    <a:pt x="784" y="364"/>
                    <a:pt x="633" y="364"/>
                  </a:cubicBezTo>
                  <a:cubicBezTo>
                    <a:pt x="583" y="364"/>
                    <a:pt x="533" y="360"/>
                    <a:pt x="484" y="352"/>
                  </a:cubicBezTo>
                  <a:cubicBezTo>
                    <a:pt x="385" y="330"/>
                    <a:pt x="286" y="297"/>
                    <a:pt x="198" y="253"/>
                  </a:cubicBezTo>
                  <a:cubicBezTo>
                    <a:pt x="99" y="209"/>
                    <a:pt x="22" y="111"/>
                    <a:pt x="11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4503611" y="2060548"/>
              <a:ext cx="142530" cy="75350"/>
            </a:xfrm>
            <a:custGeom>
              <a:avLst/>
              <a:gdLst/>
              <a:ahLst/>
              <a:cxnLst/>
              <a:rect l="l" t="t" r="r" b="b"/>
              <a:pathLst>
                <a:path w="1362" h="720" extrusionOk="0">
                  <a:moveTo>
                    <a:pt x="681" y="0"/>
                  </a:moveTo>
                  <a:cubicBezTo>
                    <a:pt x="530" y="0"/>
                    <a:pt x="379" y="36"/>
                    <a:pt x="242" y="107"/>
                  </a:cubicBezTo>
                  <a:cubicBezTo>
                    <a:pt x="0" y="239"/>
                    <a:pt x="0" y="470"/>
                    <a:pt x="242" y="612"/>
                  </a:cubicBezTo>
                  <a:cubicBezTo>
                    <a:pt x="379" y="684"/>
                    <a:pt x="530" y="719"/>
                    <a:pt x="681" y="719"/>
                  </a:cubicBezTo>
                  <a:cubicBezTo>
                    <a:pt x="832" y="719"/>
                    <a:pt x="983" y="684"/>
                    <a:pt x="1120" y="612"/>
                  </a:cubicBezTo>
                  <a:cubicBezTo>
                    <a:pt x="1362" y="470"/>
                    <a:pt x="1362" y="239"/>
                    <a:pt x="1120" y="107"/>
                  </a:cubicBezTo>
                  <a:cubicBezTo>
                    <a:pt x="983" y="36"/>
                    <a:pt x="832" y="0"/>
                    <a:pt x="681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4558760" y="2098118"/>
              <a:ext cx="81730" cy="1882280"/>
            </a:xfrm>
            <a:custGeom>
              <a:avLst/>
              <a:gdLst/>
              <a:ahLst/>
              <a:cxnLst/>
              <a:rect l="l" t="t" r="r" b="b"/>
              <a:pathLst>
                <a:path w="781" h="17986" extrusionOk="0">
                  <a:moveTo>
                    <a:pt x="780" y="1"/>
                  </a:moveTo>
                  <a:cubicBezTo>
                    <a:pt x="769" y="111"/>
                    <a:pt x="703" y="209"/>
                    <a:pt x="593" y="253"/>
                  </a:cubicBezTo>
                  <a:cubicBezTo>
                    <a:pt x="484" y="319"/>
                    <a:pt x="363" y="352"/>
                    <a:pt x="231" y="352"/>
                  </a:cubicBezTo>
                  <a:cubicBezTo>
                    <a:pt x="198" y="363"/>
                    <a:pt x="165" y="363"/>
                    <a:pt x="132" y="363"/>
                  </a:cubicBezTo>
                  <a:cubicBezTo>
                    <a:pt x="88" y="363"/>
                    <a:pt x="44" y="352"/>
                    <a:pt x="1" y="352"/>
                  </a:cubicBezTo>
                  <a:lnTo>
                    <a:pt x="1" y="17975"/>
                  </a:lnTo>
                  <a:cubicBezTo>
                    <a:pt x="44" y="17986"/>
                    <a:pt x="88" y="17986"/>
                    <a:pt x="132" y="17986"/>
                  </a:cubicBezTo>
                  <a:lnTo>
                    <a:pt x="231" y="17986"/>
                  </a:lnTo>
                  <a:cubicBezTo>
                    <a:pt x="363" y="17975"/>
                    <a:pt x="484" y="17942"/>
                    <a:pt x="582" y="17887"/>
                  </a:cubicBezTo>
                  <a:cubicBezTo>
                    <a:pt x="692" y="17843"/>
                    <a:pt x="758" y="17744"/>
                    <a:pt x="769" y="17634"/>
                  </a:cubicBezTo>
                  <a:lnTo>
                    <a:pt x="780" y="989"/>
                  </a:lnTo>
                  <a:lnTo>
                    <a:pt x="780" y="978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FFE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4558760" y="2123444"/>
              <a:ext cx="81730" cy="191933"/>
            </a:xfrm>
            <a:custGeom>
              <a:avLst/>
              <a:gdLst/>
              <a:ahLst/>
              <a:cxnLst/>
              <a:rect l="l" t="t" r="r" b="b"/>
              <a:pathLst>
                <a:path w="781" h="1834" extrusionOk="0">
                  <a:moveTo>
                    <a:pt x="780" y="0"/>
                  </a:moveTo>
                  <a:cubicBezTo>
                    <a:pt x="769" y="110"/>
                    <a:pt x="703" y="209"/>
                    <a:pt x="593" y="253"/>
                  </a:cubicBezTo>
                  <a:cubicBezTo>
                    <a:pt x="451" y="330"/>
                    <a:pt x="286" y="363"/>
                    <a:pt x="132" y="363"/>
                  </a:cubicBezTo>
                  <a:cubicBezTo>
                    <a:pt x="88" y="352"/>
                    <a:pt x="44" y="352"/>
                    <a:pt x="1" y="341"/>
                  </a:cubicBezTo>
                  <a:lnTo>
                    <a:pt x="1" y="1834"/>
                  </a:lnTo>
                  <a:cubicBezTo>
                    <a:pt x="692" y="1812"/>
                    <a:pt x="769" y="1087"/>
                    <a:pt x="780" y="989"/>
                  </a:cubicBezTo>
                  <a:lnTo>
                    <a:pt x="780" y="978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4574876" y="1257026"/>
              <a:ext cx="218399" cy="994094"/>
            </a:xfrm>
            <a:custGeom>
              <a:avLst/>
              <a:gdLst/>
              <a:ahLst/>
              <a:cxnLst/>
              <a:rect l="l" t="t" r="r" b="b"/>
              <a:pathLst>
                <a:path w="2087" h="9499" extrusionOk="0">
                  <a:moveTo>
                    <a:pt x="2086" y="1"/>
                  </a:moveTo>
                  <a:lnTo>
                    <a:pt x="0" y="1208"/>
                  </a:lnTo>
                  <a:lnTo>
                    <a:pt x="0" y="9498"/>
                  </a:lnTo>
                  <a:lnTo>
                    <a:pt x="2086" y="8290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333338"/>
            </a:solidFill>
            <a:ln w="9525" cap="flat" cmpd="sng">
              <a:solidFill>
                <a:srgbClr val="3333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4355430" y="1257026"/>
              <a:ext cx="219550" cy="994094"/>
            </a:xfrm>
            <a:custGeom>
              <a:avLst/>
              <a:gdLst/>
              <a:ahLst/>
              <a:cxnLst/>
              <a:rect l="l" t="t" r="r" b="b"/>
              <a:pathLst>
                <a:path w="2098" h="9499" extrusionOk="0">
                  <a:moveTo>
                    <a:pt x="0" y="1"/>
                  </a:moveTo>
                  <a:lnTo>
                    <a:pt x="0" y="8290"/>
                  </a:lnTo>
                  <a:lnTo>
                    <a:pt x="2097" y="9498"/>
                  </a:lnTo>
                  <a:lnTo>
                    <a:pt x="2097" y="1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A1A1F"/>
            </a:solidFill>
            <a:ln w="9525" cap="flat" cmpd="sng">
              <a:solidFill>
                <a:srgbClr val="1A1A1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4743220" y="1388475"/>
              <a:ext cx="80476" cy="89274"/>
            </a:xfrm>
            <a:custGeom>
              <a:avLst/>
              <a:gdLst/>
              <a:ahLst/>
              <a:cxnLst/>
              <a:rect l="l" t="t" r="r" b="b"/>
              <a:pathLst>
                <a:path w="769" h="824" extrusionOk="0">
                  <a:moveTo>
                    <a:pt x="0" y="0"/>
                  </a:moveTo>
                  <a:lnTo>
                    <a:pt x="15" y="9"/>
                  </a:lnTo>
                  <a:lnTo>
                    <a:pt x="15" y="9"/>
                  </a:lnTo>
                  <a:cubicBezTo>
                    <a:pt x="10" y="6"/>
                    <a:pt x="5" y="3"/>
                    <a:pt x="0" y="0"/>
                  </a:cubicBezTo>
                  <a:close/>
                  <a:moveTo>
                    <a:pt x="15" y="9"/>
                  </a:moveTo>
                  <a:lnTo>
                    <a:pt x="15" y="9"/>
                  </a:lnTo>
                  <a:cubicBezTo>
                    <a:pt x="150" y="90"/>
                    <a:pt x="242" y="273"/>
                    <a:pt x="242" y="516"/>
                  </a:cubicBezTo>
                  <a:lnTo>
                    <a:pt x="769" y="824"/>
                  </a:lnTo>
                  <a:cubicBezTo>
                    <a:pt x="769" y="571"/>
                    <a:pt x="681" y="395"/>
                    <a:pt x="538" y="308"/>
                  </a:cubicBezTo>
                  <a:lnTo>
                    <a:pt x="15" y="9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4682872" y="1395900"/>
              <a:ext cx="89683" cy="31291"/>
            </a:xfrm>
            <a:custGeom>
              <a:avLst/>
              <a:gdLst/>
              <a:ahLst/>
              <a:cxnLst/>
              <a:rect l="l" t="t" r="r" b="b"/>
              <a:pathLst>
                <a:path w="857" h="299" extrusionOk="0">
                  <a:moveTo>
                    <a:pt x="309" y="1"/>
                  </a:moveTo>
                  <a:cubicBezTo>
                    <a:pt x="201" y="1"/>
                    <a:pt x="93" y="35"/>
                    <a:pt x="0" y="101"/>
                  </a:cubicBezTo>
                  <a:lnTo>
                    <a:pt x="341" y="299"/>
                  </a:lnTo>
                  <a:cubicBezTo>
                    <a:pt x="427" y="232"/>
                    <a:pt x="533" y="198"/>
                    <a:pt x="642" y="198"/>
                  </a:cubicBezTo>
                  <a:cubicBezTo>
                    <a:pt x="714" y="198"/>
                    <a:pt x="787" y="213"/>
                    <a:pt x="857" y="244"/>
                  </a:cubicBezTo>
                  <a:lnTo>
                    <a:pt x="516" y="46"/>
                  </a:lnTo>
                  <a:cubicBezTo>
                    <a:pt x="451" y="15"/>
                    <a:pt x="380" y="1"/>
                    <a:pt x="309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4604700" y="1406365"/>
              <a:ext cx="113856" cy="201247"/>
            </a:xfrm>
            <a:custGeom>
              <a:avLst/>
              <a:gdLst/>
              <a:ahLst/>
              <a:cxnLst/>
              <a:rect l="l" t="t" r="r" b="b"/>
              <a:pathLst>
                <a:path w="1088" h="1923" extrusionOk="0">
                  <a:moveTo>
                    <a:pt x="747" y="1"/>
                  </a:moveTo>
                  <a:cubicBezTo>
                    <a:pt x="319" y="275"/>
                    <a:pt x="45" y="748"/>
                    <a:pt x="23" y="1264"/>
                  </a:cubicBezTo>
                  <a:cubicBezTo>
                    <a:pt x="1" y="1439"/>
                    <a:pt x="78" y="1615"/>
                    <a:pt x="231" y="1725"/>
                  </a:cubicBezTo>
                  <a:lnTo>
                    <a:pt x="572" y="1922"/>
                  </a:lnTo>
                  <a:cubicBezTo>
                    <a:pt x="418" y="1813"/>
                    <a:pt x="341" y="1637"/>
                    <a:pt x="352" y="1461"/>
                  </a:cubicBezTo>
                  <a:cubicBezTo>
                    <a:pt x="385" y="945"/>
                    <a:pt x="649" y="473"/>
                    <a:pt x="1088" y="199"/>
                  </a:cubicBezTo>
                  <a:lnTo>
                    <a:pt x="747" y="1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4641536" y="1416412"/>
              <a:ext cx="152890" cy="196537"/>
            </a:xfrm>
            <a:custGeom>
              <a:avLst/>
              <a:gdLst/>
              <a:ahLst/>
              <a:cxnLst/>
              <a:rect l="l" t="t" r="r" b="b"/>
              <a:pathLst>
                <a:path w="1461" h="1878" extrusionOk="0">
                  <a:moveTo>
                    <a:pt x="1061" y="0"/>
                  </a:moveTo>
                  <a:cubicBezTo>
                    <a:pt x="1001" y="0"/>
                    <a:pt x="936" y="12"/>
                    <a:pt x="867" y="37"/>
                  </a:cubicBezTo>
                  <a:cubicBezTo>
                    <a:pt x="824" y="59"/>
                    <a:pt x="769" y="81"/>
                    <a:pt x="736" y="103"/>
                  </a:cubicBezTo>
                  <a:cubicBezTo>
                    <a:pt x="297" y="377"/>
                    <a:pt x="33" y="849"/>
                    <a:pt x="0" y="1354"/>
                  </a:cubicBezTo>
                  <a:cubicBezTo>
                    <a:pt x="8" y="1686"/>
                    <a:pt x="168" y="1877"/>
                    <a:pt x="403" y="1877"/>
                  </a:cubicBezTo>
                  <a:cubicBezTo>
                    <a:pt x="502" y="1877"/>
                    <a:pt x="615" y="1843"/>
                    <a:pt x="736" y="1771"/>
                  </a:cubicBezTo>
                  <a:cubicBezTo>
                    <a:pt x="835" y="1717"/>
                    <a:pt x="933" y="1640"/>
                    <a:pt x="1010" y="1552"/>
                  </a:cubicBezTo>
                  <a:cubicBezTo>
                    <a:pt x="1285" y="1277"/>
                    <a:pt x="1438" y="904"/>
                    <a:pt x="1460" y="520"/>
                  </a:cubicBezTo>
                  <a:cubicBezTo>
                    <a:pt x="1460" y="187"/>
                    <a:pt x="1299" y="0"/>
                    <a:pt x="1061" y="0"/>
                  </a:cubicBezTo>
                  <a:close/>
                </a:path>
              </a:pathLst>
            </a:custGeom>
            <a:solidFill>
              <a:srgbClr val="E873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4731115" y="1416412"/>
              <a:ext cx="63312" cy="162421"/>
            </a:xfrm>
            <a:custGeom>
              <a:avLst/>
              <a:gdLst/>
              <a:ahLst/>
              <a:cxnLst/>
              <a:rect l="l" t="t" r="r" b="b"/>
              <a:pathLst>
                <a:path w="605" h="1552" extrusionOk="0">
                  <a:moveTo>
                    <a:pt x="205" y="0"/>
                  </a:moveTo>
                  <a:cubicBezTo>
                    <a:pt x="145" y="0"/>
                    <a:pt x="80" y="12"/>
                    <a:pt x="11" y="37"/>
                  </a:cubicBezTo>
                  <a:lnTo>
                    <a:pt x="0" y="59"/>
                  </a:lnTo>
                  <a:cubicBezTo>
                    <a:pt x="198" y="300"/>
                    <a:pt x="308" y="619"/>
                    <a:pt x="308" y="937"/>
                  </a:cubicBezTo>
                  <a:cubicBezTo>
                    <a:pt x="308" y="1157"/>
                    <a:pt x="253" y="1365"/>
                    <a:pt x="154" y="1552"/>
                  </a:cubicBezTo>
                  <a:cubicBezTo>
                    <a:pt x="429" y="1277"/>
                    <a:pt x="582" y="904"/>
                    <a:pt x="604" y="520"/>
                  </a:cubicBezTo>
                  <a:cubicBezTo>
                    <a:pt x="604" y="187"/>
                    <a:pt x="443" y="0"/>
                    <a:pt x="205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4587550" y="1373675"/>
              <a:ext cx="222577" cy="206999"/>
            </a:xfrm>
            <a:custGeom>
              <a:avLst/>
              <a:gdLst/>
              <a:ahLst/>
              <a:cxnLst/>
              <a:rect l="l" t="t" r="r" b="b"/>
              <a:pathLst>
                <a:path w="2098" h="2020" extrusionOk="0">
                  <a:moveTo>
                    <a:pt x="2081" y="364"/>
                  </a:moveTo>
                  <a:lnTo>
                    <a:pt x="2097" y="373"/>
                  </a:lnTo>
                  <a:cubicBezTo>
                    <a:pt x="2092" y="370"/>
                    <a:pt x="2087" y="367"/>
                    <a:pt x="2081" y="364"/>
                  </a:cubicBezTo>
                  <a:close/>
                  <a:moveTo>
                    <a:pt x="1313" y="1"/>
                  </a:moveTo>
                  <a:cubicBezTo>
                    <a:pt x="1191" y="1"/>
                    <a:pt x="1055" y="39"/>
                    <a:pt x="911" y="120"/>
                  </a:cubicBezTo>
                  <a:cubicBezTo>
                    <a:pt x="373" y="472"/>
                    <a:pt x="33" y="1065"/>
                    <a:pt x="0" y="1701"/>
                  </a:cubicBezTo>
                  <a:lnTo>
                    <a:pt x="527" y="2020"/>
                  </a:lnTo>
                  <a:cubicBezTo>
                    <a:pt x="560" y="1372"/>
                    <a:pt x="900" y="790"/>
                    <a:pt x="1449" y="439"/>
                  </a:cubicBezTo>
                  <a:cubicBezTo>
                    <a:pt x="1595" y="350"/>
                    <a:pt x="1733" y="309"/>
                    <a:pt x="1856" y="309"/>
                  </a:cubicBezTo>
                  <a:cubicBezTo>
                    <a:pt x="1939" y="309"/>
                    <a:pt x="2015" y="328"/>
                    <a:pt x="2081" y="364"/>
                  </a:cubicBezTo>
                  <a:lnTo>
                    <a:pt x="2081" y="364"/>
                  </a:lnTo>
                  <a:lnTo>
                    <a:pt x="1559" y="65"/>
                  </a:lnTo>
                  <a:cubicBezTo>
                    <a:pt x="1488" y="23"/>
                    <a:pt x="1405" y="1"/>
                    <a:pt x="1313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4642687" y="1403225"/>
              <a:ext cx="191924" cy="179060"/>
            </a:xfrm>
            <a:custGeom>
              <a:avLst/>
              <a:gdLst/>
              <a:ahLst/>
              <a:cxnLst/>
              <a:rect l="l" t="t" r="r" b="b"/>
              <a:pathLst>
                <a:path w="1834" h="1711" extrusionOk="0">
                  <a:moveTo>
                    <a:pt x="1328" y="0"/>
                  </a:moveTo>
                  <a:cubicBezTo>
                    <a:pt x="1203" y="0"/>
                    <a:pt x="1061" y="42"/>
                    <a:pt x="911" y="130"/>
                  </a:cubicBezTo>
                  <a:cubicBezTo>
                    <a:pt x="373" y="481"/>
                    <a:pt x="33" y="1063"/>
                    <a:pt x="0" y="1711"/>
                  </a:cubicBezTo>
                  <a:lnTo>
                    <a:pt x="110" y="1645"/>
                  </a:lnTo>
                  <a:cubicBezTo>
                    <a:pt x="143" y="1074"/>
                    <a:pt x="439" y="558"/>
                    <a:pt x="922" y="251"/>
                  </a:cubicBezTo>
                  <a:cubicBezTo>
                    <a:pt x="1052" y="173"/>
                    <a:pt x="1174" y="136"/>
                    <a:pt x="1283" y="136"/>
                  </a:cubicBezTo>
                  <a:cubicBezTo>
                    <a:pt x="1543" y="136"/>
                    <a:pt x="1724" y="347"/>
                    <a:pt x="1724" y="712"/>
                  </a:cubicBezTo>
                  <a:lnTo>
                    <a:pt x="1834" y="646"/>
                  </a:lnTo>
                  <a:cubicBezTo>
                    <a:pt x="1834" y="236"/>
                    <a:pt x="1627" y="0"/>
                    <a:pt x="1328" y="0"/>
                  </a:cubicBezTo>
                  <a:close/>
                </a:path>
              </a:pathLst>
            </a:custGeom>
            <a:solidFill>
              <a:srgbClr val="333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4698988" y="1457331"/>
              <a:ext cx="48347" cy="40501"/>
            </a:xfrm>
            <a:custGeom>
              <a:avLst/>
              <a:gdLst/>
              <a:ahLst/>
              <a:cxnLst/>
              <a:rect l="l" t="t" r="r" b="b"/>
              <a:pathLst>
                <a:path w="462" h="387" extrusionOk="0">
                  <a:moveTo>
                    <a:pt x="328" y="0"/>
                  </a:moveTo>
                  <a:cubicBezTo>
                    <a:pt x="270" y="0"/>
                    <a:pt x="194" y="29"/>
                    <a:pt x="132" y="85"/>
                  </a:cubicBezTo>
                  <a:cubicBezTo>
                    <a:pt x="33" y="173"/>
                    <a:pt x="0" y="293"/>
                    <a:pt x="44" y="348"/>
                  </a:cubicBezTo>
                  <a:cubicBezTo>
                    <a:pt x="66" y="374"/>
                    <a:pt x="99" y="387"/>
                    <a:pt x="138" y="387"/>
                  </a:cubicBezTo>
                  <a:cubicBezTo>
                    <a:pt x="198" y="387"/>
                    <a:pt x="270" y="358"/>
                    <a:pt x="329" y="304"/>
                  </a:cubicBezTo>
                  <a:cubicBezTo>
                    <a:pt x="428" y="217"/>
                    <a:pt x="461" y="96"/>
                    <a:pt x="406" y="30"/>
                  </a:cubicBezTo>
                  <a:cubicBezTo>
                    <a:pt x="390" y="10"/>
                    <a:pt x="362" y="0"/>
                    <a:pt x="328" y="0"/>
                  </a:cubicBezTo>
                  <a:close/>
                </a:path>
              </a:pathLst>
            </a:custGeom>
            <a:solidFill>
              <a:srgbClr val="EF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4743221" y="1656903"/>
              <a:ext cx="80474" cy="86234"/>
            </a:xfrm>
            <a:custGeom>
              <a:avLst/>
              <a:gdLst/>
              <a:ahLst/>
              <a:cxnLst/>
              <a:rect l="l" t="t" r="r" b="b"/>
              <a:pathLst>
                <a:path w="769" h="824" extrusionOk="0">
                  <a:moveTo>
                    <a:pt x="0" y="1"/>
                  </a:moveTo>
                  <a:lnTo>
                    <a:pt x="0" y="1"/>
                  </a:lnTo>
                  <a:cubicBezTo>
                    <a:pt x="143" y="88"/>
                    <a:pt x="242" y="264"/>
                    <a:pt x="242" y="517"/>
                  </a:cubicBezTo>
                  <a:lnTo>
                    <a:pt x="769" y="824"/>
                  </a:lnTo>
                  <a:cubicBezTo>
                    <a:pt x="769" y="571"/>
                    <a:pt x="681" y="396"/>
                    <a:pt x="538" y="30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4682872" y="1661613"/>
              <a:ext cx="89683" cy="30977"/>
            </a:xfrm>
            <a:custGeom>
              <a:avLst/>
              <a:gdLst/>
              <a:ahLst/>
              <a:cxnLst/>
              <a:rect l="l" t="t" r="r" b="b"/>
              <a:pathLst>
                <a:path w="857" h="296" extrusionOk="0">
                  <a:moveTo>
                    <a:pt x="299" y="0"/>
                  </a:moveTo>
                  <a:cubicBezTo>
                    <a:pt x="194" y="0"/>
                    <a:pt x="90" y="34"/>
                    <a:pt x="0" y="98"/>
                  </a:cubicBezTo>
                  <a:lnTo>
                    <a:pt x="341" y="296"/>
                  </a:lnTo>
                  <a:cubicBezTo>
                    <a:pt x="424" y="232"/>
                    <a:pt x="526" y="198"/>
                    <a:pt x="631" y="198"/>
                  </a:cubicBezTo>
                  <a:cubicBezTo>
                    <a:pt x="706" y="198"/>
                    <a:pt x="783" y="215"/>
                    <a:pt x="857" y="252"/>
                  </a:cubicBezTo>
                  <a:lnTo>
                    <a:pt x="516" y="54"/>
                  </a:lnTo>
                  <a:cubicBezTo>
                    <a:pt x="448" y="18"/>
                    <a:pt x="373" y="0"/>
                    <a:pt x="299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4604700" y="1671868"/>
              <a:ext cx="113856" cy="201142"/>
            </a:xfrm>
            <a:custGeom>
              <a:avLst/>
              <a:gdLst/>
              <a:ahLst/>
              <a:cxnLst/>
              <a:rect l="l" t="t" r="r" b="b"/>
              <a:pathLst>
                <a:path w="1088" h="1922" extrusionOk="0">
                  <a:moveTo>
                    <a:pt x="747" y="0"/>
                  </a:moveTo>
                  <a:cubicBezTo>
                    <a:pt x="319" y="286"/>
                    <a:pt x="45" y="747"/>
                    <a:pt x="23" y="1263"/>
                  </a:cubicBezTo>
                  <a:cubicBezTo>
                    <a:pt x="1" y="1450"/>
                    <a:pt x="78" y="1625"/>
                    <a:pt x="231" y="1724"/>
                  </a:cubicBezTo>
                  <a:lnTo>
                    <a:pt x="572" y="1922"/>
                  </a:lnTo>
                  <a:cubicBezTo>
                    <a:pt x="418" y="1823"/>
                    <a:pt x="341" y="1636"/>
                    <a:pt x="352" y="1461"/>
                  </a:cubicBezTo>
                  <a:cubicBezTo>
                    <a:pt x="385" y="945"/>
                    <a:pt x="649" y="483"/>
                    <a:pt x="1088" y="198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4641536" y="1681915"/>
              <a:ext cx="152890" cy="196851"/>
            </a:xfrm>
            <a:custGeom>
              <a:avLst/>
              <a:gdLst/>
              <a:ahLst/>
              <a:cxnLst/>
              <a:rect l="l" t="t" r="r" b="b"/>
              <a:pathLst>
                <a:path w="1461" h="1881" extrusionOk="0">
                  <a:moveTo>
                    <a:pt x="1057" y="1"/>
                  </a:moveTo>
                  <a:cubicBezTo>
                    <a:pt x="998" y="1"/>
                    <a:pt x="934" y="12"/>
                    <a:pt x="867" y="36"/>
                  </a:cubicBezTo>
                  <a:cubicBezTo>
                    <a:pt x="824" y="58"/>
                    <a:pt x="769" y="80"/>
                    <a:pt x="736" y="102"/>
                  </a:cubicBezTo>
                  <a:cubicBezTo>
                    <a:pt x="297" y="387"/>
                    <a:pt x="33" y="849"/>
                    <a:pt x="0" y="1365"/>
                  </a:cubicBezTo>
                  <a:cubicBezTo>
                    <a:pt x="8" y="1692"/>
                    <a:pt x="170" y="1881"/>
                    <a:pt x="409" y="1881"/>
                  </a:cubicBezTo>
                  <a:cubicBezTo>
                    <a:pt x="507" y="1881"/>
                    <a:pt x="618" y="1849"/>
                    <a:pt x="736" y="1782"/>
                  </a:cubicBezTo>
                  <a:cubicBezTo>
                    <a:pt x="835" y="1716"/>
                    <a:pt x="933" y="1639"/>
                    <a:pt x="1010" y="1562"/>
                  </a:cubicBezTo>
                  <a:cubicBezTo>
                    <a:pt x="1285" y="1277"/>
                    <a:pt x="1438" y="914"/>
                    <a:pt x="1460" y="519"/>
                  </a:cubicBezTo>
                  <a:cubicBezTo>
                    <a:pt x="1460" y="193"/>
                    <a:pt x="1297" y="1"/>
                    <a:pt x="1057" y="1"/>
                  </a:cubicBezTo>
                  <a:close/>
                </a:path>
              </a:pathLst>
            </a:custGeom>
            <a:solidFill>
              <a:srgbClr val="FFE6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4731115" y="1681915"/>
              <a:ext cx="63312" cy="163572"/>
            </a:xfrm>
            <a:custGeom>
              <a:avLst/>
              <a:gdLst/>
              <a:ahLst/>
              <a:cxnLst/>
              <a:rect l="l" t="t" r="r" b="b"/>
              <a:pathLst>
                <a:path w="605" h="1563" extrusionOk="0">
                  <a:moveTo>
                    <a:pt x="201" y="1"/>
                  </a:moveTo>
                  <a:cubicBezTo>
                    <a:pt x="142" y="1"/>
                    <a:pt x="78" y="12"/>
                    <a:pt x="11" y="36"/>
                  </a:cubicBezTo>
                  <a:lnTo>
                    <a:pt x="0" y="58"/>
                  </a:lnTo>
                  <a:cubicBezTo>
                    <a:pt x="198" y="311"/>
                    <a:pt x="308" y="618"/>
                    <a:pt x="308" y="936"/>
                  </a:cubicBezTo>
                  <a:cubicBezTo>
                    <a:pt x="308" y="1156"/>
                    <a:pt x="253" y="1365"/>
                    <a:pt x="154" y="1562"/>
                  </a:cubicBezTo>
                  <a:cubicBezTo>
                    <a:pt x="429" y="1277"/>
                    <a:pt x="582" y="914"/>
                    <a:pt x="604" y="519"/>
                  </a:cubicBezTo>
                  <a:cubicBezTo>
                    <a:pt x="604" y="193"/>
                    <a:pt x="441" y="1"/>
                    <a:pt x="201" y="1"/>
                  </a:cubicBezTo>
                  <a:close/>
                </a:path>
              </a:pathLst>
            </a:custGeom>
            <a:solidFill>
              <a:srgbClr val="FFD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4588145" y="1638170"/>
              <a:ext cx="219550" cy="206999"/>
            </a:xfrm>
            <a:custGeom>
              <a:avLst/>
              <a:gdLst/>
              <a:ahLst/>
              <a:cxnLst/>
              <a:rect l="l" t="t" r="r" b="b"/>
              <a:pathLst>
                <a:path w="2098" h="2020" extrusionOk="0">
                  <a:moveTo>
                    <a:pt x="2082" y="364"/>
                  </a:moveTo>
                  <a:lnTo>
                    <a:pt x="2097" y="372"/>
                  </a:lnTo>
                  <a:cubicBezTo>
                    <a:pt x="2092" y="369"/>
                    <a:pt x="2087" y="366"/>
                    <a:pt x="2082" y="364"/>
                  </a:cubicBezTo>
                  <a:close/>
                  <a:moveTo>
                    <a:pt x="1318" y="1"/>
                  </a:moveTo>
                  <a:cubicBezTo>
                    <a:pt x="1195" y="1"/>
                    <a:pt x="1057" y="42"/>
                    <a:pt x="911" y="131"/>
                  </a:cubicBezTo>
                  <a:cubicBezTo>
                    <a:pt x="373" y="482"/>
                    <a:pt x="33" y="1064"/>
                    <a:pt x="0" y="1712"/>
                  </a:cubicBezTo>
                  <a:lnTo>
                    <a:pt x="527" y="2019"/>
                  </a:lnTo>
                  <a:cubicBezTo>
                    <a:pt x="571" y="1382"/>
                    <a:pt x="900" y="789"/>
                    <a:pt x="1449" y="438"/>
                  </a:cubicBezTo>
                  <a:cubicBezTo>
                    <a:pt x="1599" y="354"/>
                    <a:pt x="1740" y="312"/>
                    <a:pt x="1865" y="312"/>
                  </a:cubicBezTo>
                  <a:cubicBezTo>
                    <a:pt x="1945" y="312"/>
                    <a:pt x="2018" y="329"/>
                    <a:pt x="2082" y="364"/>
                  </a:cubicBezTo>
                  <a:lnTo>
                    <a:pt x="2082" y="364"/>
                  </a:lnTo>
                  <a:lnTo>
                    <a:pt x="1559" y="65"/>
                  </a:lnTo>
                  <a:cubicBezTo>
                    <a:pt x="1489" y="23"/>
                    <a:pt x="1408" y="1"/>
                    <a:pt x="1318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4642687" y="1668938"/>
              <a:ext cx="191924" cy="178851"/>
            </a:xfrm>
            <a:custGeom>
              <a:avLst/>
              <a:gdLst/>
              <a:ahLst/>
              <a:cxnLst/>
              <a:rect l="l" t="t" r="r" b="b"/>
              <a:pathLst>
                <a:path w="1834" h="1709" extrusionOk="0">
                  <a:moveTo>
                    <a:pt x="1322" y="0"/>
                  </a:moveTo>
                  <a:cubicBezTo>
                    <a:pt x="1198" y="0"/>
                    <a:pt x="1058" y="41"/>
                    <a:pt x="911" y="127"/>
                  </a:cubicBezTo>
                  <a:cubicBezTo>
                    <a:pt x="373" y="478"/>
                    <a:pt x="33" y="1060"/>
                    <a:pt x="0" y="1708"/>
                  </a:cubicBezTo>
                  <a:lnTo>
                    <a:pt x="110" y="1642"/>
                  </a:lnTo>
                  <a:cubicBezTo>
                    <a:pt x="143" y="1082"/>
                    <a:pt x="439" y="555"/>
                    <a:pt x="922" y="248"/>
                  </a:cubicBezTo>
                  <a:cubicBezTo>
                    <a:pt x="1049" y="175"/>
                    <a:pt x="1170" y="140"/>
                    <a:pt x="1277" y="140"/>
                  </a:cubicBezTo>
                  <a:cubicBezTo>
                    <a:pt x="1541" y="140"/>
                    <a:pt x="1724" y="350"/>
                    <a:pt x="1724" y="709"/>
                  </a:cubicBezTo>
                  <a:lnTo>
                    <a:pt x="1834" y="654"/>
                  </a:lnTo>
                  <a:cubicBezTo>
                    <a:pt x="1834" y="242"/>
                    <a:pt x="1624" y="0"/>
                    <a:pt x="1322" y="0"/>
                  </a:cubicBezTo>
                  <a:close/>
                </a:path>
              </a:pathLst>
            </a:custGeom>
            <a:solidFill>
              <a:srgbClr val="333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4698988" y="1722730"/>
              <a:ext cx="48347" cy="40814"/>
            </a:xfrm>
            <a:custGeom>
              <a:avLst/>
              <a:gdLst/>
              <a:ahLst/>
              <a:cxnLst/>
              <a:rect l="l" t="t" r="r" b="b"/>
              <a:pathLst>
                <a:path w="462" h="390" extrusionOk="0">
                  <a:moveTo>
                    <a:pt x="328" y="0"/>
                  </a:moveTo>
                  <a:cubicBezTo>
                    <a:pt x="270" y="0"/>
                    <a:pt x="194" y="30"/>
                    <a:pt x="132" y="85"/>
                  </a:cubicBezTo>
                  <a:cubicBezTo>
                    <a:pt x="33" y="173"/>
                    <a:pt x="0" y="294"/>
                    <a:pt x="44" y="360"/>
                  </a:cubicBezTo>
                  <a:cubicBezTo>
                    <a:pt x="64" y="380"/>
                    <a:pt x="95" y="390"/>
                    <a:pt x="130" y="390"/>
                  </a:cubicBezTo>
                  <a:cubicBezTo>
                    <a:pt x="191" y="390"/>
                    <a:pt x="267" y="360"/>
                    <a:pt x="329" y="305"/>
                  </a:cubicBezTo>
                  <a:cubicBezTo>
                    <a:pt x="428" y="217"/>
                    <a:pt x="461" y="96"/>
                    <a:pt x="406" y="30"/>
                  </a:cubicBezTo>
                  <a:cubicBezTo>
                    <a:pt x="390" y="10"/>
                    <a:pt x="362" y="0"/>
                    <a:pt x="328" y="0"/>
                  </a:cubicBezTo>
                  <a:close/>
                </a:path>
              </a:pathLst>
            </a:custGeom>
            <a:solidFill>
              <a:srgbClr val="FFF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4743225" y="1920525"/>
              <a:ext cx="80476" cy="89274"/>
            </a:xfrm>
            <a:custGeom>
              <a:avLst/>
              <a:gdLst/>
              <a:ahLst/>
              <a:cxnLst/>
              <a:rect l="l" t="t" r="r" b="b"/>
              <a:pathLst>
                <a:path w="769" h="836" extrusionOk="0">
                  <a:moveTo>
                    <a:pt x="0" y="1"/>
                  </a:moveTo>
                  <a:lnTo>
                    <a:pt x="0" y="1"/>
                  </a:lnTo>
                  <a:cubicBezTo>
                    <a:pt x="165" y="122"/>
                    <a:pt x="253" y="319"/>
                    <a:pt x="242" y="517"/>
                  </a:cubicBezTo>
                  <a:lnTo>
                    <a:pt x="769" y="835"/>
                  </a:lnTo>
                  <a:cubicBezTo>
                    <a:pt x="769" y="583"/>
                    <a:pt x="681" y="396"/>
                    <a:pt x="538" y="3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4682872" y="1927953"/>
              <a:ext cx="89683" cy="31291"/>
            </a:xfrm>
            <a:custGeom>
              <a:avLst/>
              <a:gdLst/>
              <a:ahLst/>
              <a:cxnLst/>
              <a:rect l="l" t="t" r="r" b="b"/>
              <a:pathLst>
                <a:path w="857" h="299" extrusionOk="0">
                  <a:moveTo>
                    <a:pt x="309" y="0"/>
                  </a:moveTo>
                  <a:cubicBezTo>
                    <a:pt x="201" y="0"/>
                    <a:pt x="93" y="34"/>
                    <a:pt x="0" y="101"/>
                  </a:cubicBezTo>
                  <a:lnTo>
                    <a:pt x="341" y="298"/>
                  </a:lnTo>
                  <a:cubicBezTo>
                    <a:pt x="427" y="232"/>
                    <a:pt x="533" y="198"/>
                    <a:pt x="642" y="198"/>
                  </a:cubicBezTo>
                  <a:cubicBezTo>
                    <a:pt x="714" y="198"/>
                    <a:pt x="787" y="213"/>
                    <a:pt x="857" y="243"/>
                  </a:cubicBezTo>
                  <a:lnTo>
                    <a:pt x="516" y="46"/>
                  </a:lnTo>
                  <a:cubicBezTo>
                    <a:pt x="451" y="15"/>
                    <a:pt x="380" y="0"/>
                    <a:pt x="309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4604700" y="1938418"/>
              <a:ext cx="113856" cy="201247"/>
            </a:xfrm>
            <a:custGeom>
              <a:avLst/>
              <a:gdLst/>
              <a:ahLst/>
              <a:cxnLst/>
              <a:rect l="l" t="t" r="r" b="b"/>
              <a:pathLst>
                <a:path w="1088" h="1923" extrusionOk="0">
                  <a:moveTo>
                    <a:pt x="747" y="1"/>
                  </a:moveTo>
                  <a:cubicBezTo>
                    <a:pt x="319" y="275"/>
                    <a:pt x="45" y="747"/>
                    <a:pt x="23" y="1252"/>
                  </a:cubicBezTo>
                  <a:cubicBezTo>
                    <a:pt x="1" y="1439"/>
                    <a:pt x="78" y="1615"/>
                    <a:pt x="231" y="1724"/>
                  </a:cubicBezTo>
                  <a:lnTo>
                    <a:pt x="572" y="1922"/>
                  </a:lnTo>
                  <a:cubicBezTo>
                    <a:pt x="418" y="1812"/>
                    <a:pt x="341" y="1637"/>
                    <a:pt x="352" y="1450"/>
                  </a:cubicBezTo>
                  <a:cubicBezTo>
                    <a:pt x="385" y="945"/>
                    <a:pt x="649" y="473"/>
                    <a:pt x="1088" y="198"/>
                  </a:cubicBezTo>
                  <a:lnTo>
                    <a:pt x="747" y="1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4641536" y="1948465"/>
              <a:ext cx="152890" cy="195700"/>
            </a:xfrm>
            <a:custGeom>
              <a:avLst/>
              <a:gdLst/>
              <a:ahLst/>
              <a:cxnLst/>
              <a:rect l="l" t="t" r="r" b="b"/>
              <a:pathLst>
                <a:path w="1461" h="1870" extrusionOk="0">
                  <a:moveTo>
                    <a:pt x="1062" y="0"/>
                  </a:moveTo>
                  <a:cubicBezTo>
                    <a:pt x="1002" y="0"/>
                    <a:pt x="936" y="12"/>
                    <a:pt x="867" y="36"/>
                  </a:cubicBezTo>
                  <a:cubicBezTo>
                    <a:pt x="824" y="47"/>
                    <a:pt x="769" y="69"/>
                    <a:pt x="736" y="102"/>
                  </a:cubicBezTo>
                  <a:cubicBezTo>
                    <a:pt x="297" y="377"/>
                    <a:pt x="33" y="849"/>
                    <a:pt x="0" y="1354"/>
                  </a:cubicBezTo>
                  <a:cubicBezTo>
                    <a:pt x="8" y="1681"/>
                    <a:pt x="170" y="1870"/>
                    <a:pt x="409" y="1870"/>
                  </a:cubicBezTo>
                  <a:cubicBezTo>
                    <a:pt x="507" y="1870"/>
                    <a:pt x="618" y="1838"/>
                    <a:pt x="736" y="1771"/>
                  </a:cubicBezTo>
                  <a:cubicBezTo>
                    <a:pt x="835" y="1716"/>
                    <a:pt x="933" y="1639"/>
                    <a:pt x="1010" y="1552"/>
                  </a:cubicBezTo>
                  <a:cubicBezTo>
                    <a:pt x="1285" y="1266"/>
                    <a:pt x="1438" y="904"/>
                    <a:pt x="1460" y="508"/>
                  </a:cubicBezTo>
                  <a:cubicBezTo>
                    <a:pt x="1460" y="184"/>
                    <a:pt x="1300" y="0"/>
                    <a:pt x="1062" y="0"/>
                  </a:cubicBezTo>
                  <a:close/>
                </a:path>
              </a:pathLst>
            </a:custGeom>
            <a:solidFill>
              <a:srgbClr val="BEC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4731115" y="1948465"/>
              <a:ext cx="63312" cy="162421"/>
            </a:xfrm>
            <a:custGeom>
              <a:avLst/>
              <a:gdLst/>
              <a:ahLst/>
              <a:cxnLst/>
              <a:rect l="l" t="t" r="r" b="b"/>
              <a:pathLst>
                <a:path w="605" h="1552" extrusionOk="0">
                  <a:moveTo>
                    <a:pt x="206" y="0"/>
                  </a:moveTo>
                  <a:cubicBezTo>
                    <a:pt x="146" y="0"/>
                    <a:pt x="80" y="12"/>
                    <a:pt x="11" y="36"/>
                  </a:cubicBezTo>
                  <a:lnTo>
                    <a:pt x="0" y="47"/>
                  </a:lnTo>
                  <a:cubicBezTo>
                    <a:pt x="198" y="300"/>
                    <a:pt x="308" y="618"/>
                    <a:pt x="308" y="937"/>
                  </a:cubicBezTo>
                  <a:cubicBezTo>
                    <a:pt x="308" y="1145"/>
                    <a:pt x="253" y="1365"/>
                    <a:pt x="154" y="1552"/>
                  </a:cubicBezTo>
                  <a:cubicBezTo>
                    <a:pt x="429" y="1266"/>
                    <a:pt x="582" y="904"/>
                    <a:pt x="604" y="508"/>
                  </a:cubicBezTo>
                  <a:cubicBezTo>
                    <a:pt x="604" y="184"/>
                    <a:pt x="444" y="0"/>
                    <a:pt x="206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4587538" y="1902209"/>
              <a:ext cx="219550" cy="210979"/>
            </a:xfrm>
            <a:custGeom>
              <a:avLst/>
              <a:gdLst/>
              <a:ahLst/>
              <a:cxnLst/>
              <a:rect l="l" t="t" r="r" b="b"/>
              <a:pathLst>
                <a:path w="2098" h="2016" extrusionOk="0">
                  <a:moveTo>
                    <a:pt x="2093" y="377"/>
                  </a:moveTo>
                  <a:lnTo>
                    <a:pt x="2097" y="380"/>
                  </a:lnTo>
                  <a:cubicBezTo>
                    <a:pt x="2096" y="379"/>
                    <a:pt x="2094" y="378"/>
                    <a:pt x="2093" y="377"/>
                  </a:cubicBezTo>
                  <a:close/>
                  <a:moveTo>
                    <a:pt x="1327" y="0"/>
                  </a:moveTo>
                  <a:cubicBezTo>
                    <a:pt x="1202" y="0"/>
                    <a:pt x="1061" y="43"/>
                    <a:pt x="911" y="127"/>
                  </a:cubicBezTo>
                  <a:cubicBezTo>
                    <a:pt x="373" y="478"/>
                    <a:pt x="33" y="1060"/>
                    <a:pt x="0" y="1708"/>
                  </a:cubicBezTo>
                  <a:lnTo>
                    <a:pt x="527" y="2016"/>
                  </a:lnTo>
                  <a:cubicBezTo>
                    <a:pt x="560" y="1379"/>
                    <a:pt x="900" y="786"/>
                    <a:pt x="1449" y="434"/>
                  </a:cubicBezTo>
                  <a:cubicBezTo>
                    <a:pt x="1593" y="353"/>
                    <a:pt x="1729" y="315"/>
                    <a:pt x="1851" y="315"/>
                  </a:cubicBezTo>
                  <a:cubicBezTo>
                    <a:pt x="1941" y="315"/>
                    <a:pt x="2023" y="336"/>
                    <a:pt x="2093" y="377"/>
                  </a:cubicBezTo>
                  <a:lnTo>
                    <a:pt x="2093" y="377"/>
                  </a:lnTo>
                  <a:lnTo>
                    <a:pt x="1559" y="61"/>
                  </a:lnTo>
                  <a:cubicBezTo>
                    <a:pt x="1492" y="21"/>
                    <a:pt x="1413" y="0"/>
                    <a:pt x="1327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4642687" y="1934860"/>
              <a:ext cx="191924" cy="178328"/>
            </a:xfrm>
            <a:custGeom>
              <a:avLst/>
              <a:gdLst/>
              <a:ahLst/>
              <a:cxnLst/>
              <a:rect l="l" t="t" r="r" b="b"/>
              <a:pathLst>
                <a:path w="1834" h="1704" extrusionOk="0">
                  <a:moveTo>
                    <a:pt x="1321" y="0"/>
                  </a:moveTo>
                  <a:cubicBezTo>
                    <a:pt x="1197" y="0"/>
                    <a:pt x="1058" y="40"/>
                    <a:pt x="911" y="122"/>
                  </a:cubicBezTo>
                  <a:cubicBezTo>
                    <a:pt x="373" y="474"/>
                    <a:pt x="33" y="1067"/>
                    <a:pt x="0" y="1704"/>
                  </a:cubicBezTo>
                  <a:lnTo>
                    <a:pt x="110" y="1649"/>
                  </a:lnTo>
                  <a:cubicBezTo>
                    <a:pt x="143" y="1078"/>
                    <a:pt x="439" y="562"/>
                    <a:pt x="922" y="254"/>
                  </a:cubicBezTo>
                  <a:cubicBezTo>
                    <a:pt x="1052" y="177"/>
                    <a:pt x="1174" y="140"/>
                    <a:pt x="1283" y="140"/>
                  </a:cubicBezTo>
                  <a:cubicBezTo>
                    <a:pt x="1543" y="140"/>
                    <a:pt x="1724" y="351"/>
                    <a:pt x="1724" y="715"/>
                  </a:cubicBezTo>
                  <a:lnTo>
                    <a:pt x="1834" y="649"/>
                  </a:lnTo>
                  <a:cubicBezTo>
                    <a:pt x="1834" y="236"/>
                    <a:pt x="1623" y="0"/>
                    <a:pt x="1321" y="0"/>
                  </a:cubicBezTo>
                  <a:close/>
                </a:path>
              </a:pathLst>
            </a:custGeom>
            <a:solidFill>
              <a:srgbClr val="333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4698988" y="1988442"/>
              <a:ext cx="48347" cy="40501"/>
            </a:xfrm>
            <a:custGeom>
              <a:avLst/>
              <a:gdLst/>
              <a:ahLst/>
              <a:cxnLst/>
              <a:rect l="l" t="t" r="r" b="b"/>
              <a:pathLst>
                <a:path w="462" h="387" extrusionOk="0">
                  <a:moveTo>
                    <a:pt x="321" y="0"/>
                  </a:moveTo>
                  <a:cubicBezTo>
                    <a:pt x="264" y="0"/>
                    <a:pt x="192" y="29"/>
                    <a:pt x="132" y="83"/>
                  </a:cubicBezTo>
                  <a:cubicBezTo>
                    <a:pt x="33" y="170"/>
                    <a:pt x="0" y="291"/>
                    <a:pt x="44" y="357"/>
                  </a:cubicBezTo>
                  <a:cubicBezTo>
                    <a:pt x="64" y="377"/>
                    <a:pt x="95" y="387"/>
                    <a:pt x="130" y="387"/>
                  </a:cubicBezTo>
                  <a:cubicBezTo>
                    <a:pt x="191" y="387"/>
                    <a:pt x="267" y="358"/>
                    <a:pt x="329" y="302"/>
                  </a:cubicBezTo>
                  <a:cubicBezTo>
                    <a:pt x="428" y="214"/>
                    <a:pt x="461" y="94"/>
                    <a:pt x="406" y="39"/>
                  </a:cubicBezTo>
                  <a:cubicBezTo>
                    <a:pt x="389" y="13"/>
                    <a:pt x="358" y="0"/>
                    <a:pt x="321" y="0"/>
                  </a:cubicBezTo>
                  <a:close/>
                </a:path>
              </a:pathLst>
            </a:custGeom>
            <a:solidFill>
              <a:srgbClr val="CED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574876" y="1566169"/>
              <a:ext cx="218399" cy="132176"/>
            </a:xfrm>
            <a:custGeom>
              <a:avLst/>
              <a:gdLst/>
              <a:ahLst/>
              <a:cxnLst/>
              <a:rect l="l" t="t" r="r" b="b"/>
              <a:pathLst>
                <a:path w="2087" h="1263" extrusionOk="0">
                  <a:moveTo>
                    <a:pt x="2086" y="0"/>
                  </a:moveTo>
                  <a:lnTo>
                    <a:pt x="0" y="1208"/>
                  </a:lnTo>
                  <a:lnTo>
                    <a:pt x="0" y="1263"/>
                  </a:lnTo>
                  <a:lnTo>
                    <a:pt x="2086" y="55"/>
                  </a:lnTo>
                  <a:lnTo>
                    <a:pt x="2086" y="0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4355430" y="1566169"/>
              <a:ext cx="219550" cy="132176"/>
            </a:xfrm>
            <a:custGeom>
              <a:avLst/>
              <a:gdLst/>
              <a:ahLst/>
              <a:cxnLst/>
              <a:rect l="l" t="t" r="r" b="b"/>
              <a:pathLst>
                <a:path w="2098" h="1263" extrusionOk="0">
                  <a:moveTo>
                    <a:pt x="0" y="0"/>
                  </a:moveTo>
                  <a:lnTo>
                    <a:pt x="0" y="55"/>
                  </a:lnTo>
                  <a:lnTo>
                    <a:pt x="2097" y="1263"/>
                  </a:lnTo>
                  <a:lnTo>
                    <a:pt x="2097" y="1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1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4574876" y="1836173"/>
              <a:ext cx="218399" cy="132281"/>
            </a:xfrm>
            <a:custGeom>
              <a:avLst/>
              <a:gdLst/>
              <a:ahLst/>
              <a:cxnLst/>
              <a:rect l="l" t="t" r="r" b="b"/>
              <a:pathLst>
                <a:path w="2087" h="1264" extrusionOk="0">
                  <a:moveTo>
                    <a:pt x="2086" y="0"/>
                  </a:moveTo>
                  <a:lnTo>
                    <a:pt x="0" y="1208"/>
                  </a:lnTo>
                  <a:lnTo>
                    <a:pt x="0" y="1263"/>
                  </a:lnTo>
                  <a:lnTo>
                    <a:pt x="2086" y="55"/>
                  </a:lnTo>
                  <a:lnTo>
                    <a:pt x="2086" y="0"/>
                  </a:ln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4355430" y="1836173"/>
              <a:ext cx="219550" cy="132281"/>
            </a:xfrm>
            <a:custGeom>
              <a:avLst/>
              <a:gdLst/>
              <a:ahLst/>
              <a:cxnLst/>
              <a:rect l="l" t="t" r="r" b="b"/>
              <a:pathLst>
                <a:path w="2098" h="1264" extrusionOk="0">
                  <a:moveTo>
                    <a:pt x="0" y="0"/>
                  </a:moveTo>
                  <a:lnTo>
                    <a:pt x="0" y="55"/>
                  </a:lnTo>
                  <a:lnTo>
                    <a:pt x="2097" y="1263"/>
                  </a:lnTo>
                  <a:lnTo>
                    <a:pt x="2097" y="1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1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4318005" y="1388476"/>
              <a:ext cx="82875" cy="89274"/>
            </a:xfrm>
            <a:custGeom>
              <a:avLst/>
              <a:gdLst/>
              <a:ahLst/>
              <a:cxnLst/>
              <a:rect l="l" t="t" r="r" b="b"/>
              <a:pathLst>
                <a:path w="792" h="824" extrusionOk="0">
                  <a:moveTo>
                    <a:pt x="791" y="0"/>
                  </a:moveTo>
                  <a:lnTo>
                    <a:pt x="791" y="0"/>
                  </a:lnTo>
                  <a:cubicBezTo>
                    <a:pt x="785" y="4"/>
                    <a:pt x="778" y="7"/>
                    <a:pt x="772" y="11"/>
                  </a:cubicBezTo>
                  <a:lnTo>
                    <a:pt x="772" y="11"/>
                  </a:lnTo>
                  <a:lnTo>
                    <a:pt x="791" y="0"/>
                  </a:lnTo>
                  <a:close/>
                  <a:moveTo>
                    <a:pt x="772" y="11"/>
                  </a:moveTo>
                  <a:lnTo>
                    <a:pt x="264" y="308"/>
                  </a:lnTo>
                  <a:cubicBezTo>
                    <a:pt x="89" y="428"/>
                    <a:pt x="1" y="626"/>
                    <a:pt x="23" y="824"/>
                  </a:cubicBezTo>
                  <a:lnTo>
                    <a:pt x="561" y="516"/>
                  </a:lnTo>
                  <a:cubicBezTo>
                    <a:pt x="561" y="275"/>
                    <a:pt x="641" y="94"/>
                    <a:pt x="772" y="11"/>
                  </a:cubicBezTo>
                  <a:close/>
                </a:path>
              </a:pathLst>
            </a:custGeom>
            <a:solidFill>
              <a:srgbClr val="0D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4372592" y="1395900"/>
              <a:ext cx="89788" cy="31291"/>
            </a:xfrm>
            <a:custGeom>
              <a:avLst/>
              <a:gdLst/>
              <a:ahLst/>
              <a:cxnLst/>
              <a:rect l="l" t="t" r="r" b="b"/>
              <a:pathLst>
                <a:path w="858" h="299" extrusionOk="0">
                  <a:moveTo>
                    <a:pt x="546" y="1"/>
                  </a:moveTo>
                  <a:cubicBezTo>
                    <a:pt x="473" y="1"/>
                    <a:pt x="400" y="15"/>
                    <a:pt x="330" y="46"/>
                  </a:cubicBezTo>
                  <a:lnTo>
                    <a:pt x="1" y="244"/>
                  </a:lnTo>
                  <a:cubicBezTo>
                    <a:pt x="66" y="213"/>
                    <a:pt x="137" y="198"/>
                    <a:pt x="208" y="198"/>
                  </a:cubicBezTo>
                  <a:cubicBezTo>
                    <a:pt x="316" y="198"/>
                    <a:pt x="424" y="232"/>
                    <a:pt x="517" y="299"/>
                  </a:cubicBezTo>
                  <a:lnTo>
                    <a:pt x="857" y="101"/>
                  </a:lnTo>
                  <a:cubicBezTo>
                    <a:pt x="765" y="35"/>
                    <a:pt x="656" y="1"/>
                    <a:pt x="546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4426590" y="1406365"/>
              <a:ext cx="113856" cy="201247"/>
            </a:xfrm>
            <a:custGeom>
              <a:avLst/>
              <a:gdLst/>
              <a:ahLst/>
              <a:cxnLst/>
              <a:rect l="l" t="t" r="r" b="b"/>
              <a:pathLst>
                <a:path w="1088" h="1923" extrusionOk="0">
                  <a:moveTo>
                    <a:pt x="341" y="1"/>
                  </a:moveTo>
                  <a:lnTo>
                    <a:pt x="1" y="199"/>
                  </a:lnTo>
                  <a:cubicBezTo>
                    <a:pt x="429" y="473"/>
                    <a:pt x="704" y="945"/>
                    <a:pt x="726" y="1461"/>
                  </a:cubicBezTo>
                  <a:cubicBezTo>
                    <a:pt x="747" y="1637"/>
                    <a:pt x="660" y="1813"/>
                    <a:pt x="517" y="1922"/>
                  </a:cubicBezTo>
                  <a:lnTo>
                    <a:pt x="846" y="1725"/>
                  </a:lnTo>
                  <a:cubicBezTo>
                    <a:pt x="1000" y="1615"/>
                    <a:pt x="1088" y="1439"/>
                    <a:pt x="1066" y="1264"/>
                  </a:cubicBezTo>
                  <a:cubicBezTo>
                    <a:pt x="1033" y="748"/>
                    <a:pt x="769" y="275"/>
                    <a:pt x="341" y="1"/>
                  </a:cubicBezTo>
                  <a:close/>
                </a:path>
              </a:pathLst>
            </a:custGeom>
            <a:solidFill>
              <a:srgbClr val="181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4349674" y="1416412"/>
              <a:ext cx="152890" cy="196537"/>
            </a:xfrm>
            <a:custGeom>
              <a:avLst/>
              <a:gdLst/>
              <a:ahLst/>
              <a:cxnLst/>
              <a:rect l="l" t="t" r="r" b="b"/>
              <a:pathLst>
                <a:path w="1461" h="1878" extrusionOk="0">
                  <a:moveTo>
                    <a:pt x="409" y="0"/>
                  </a:moveTo>
                  <a:cubicBezTo>
                    <a:pt x="168" y="0"/>
                    <a:pt x="0" y="187"/>
                    <a:pt x="0" y="520"/>
                  </a:cubicBezTo>
                  <a:cubicBezTo>
                    <a:pt x="22" y="904"/>
                    <a:pt x="187" y="1277"/>
                    <a:pt x="450" y="1552"/>
                  </a:cubicBezTo>
                  <a:cubicBezTo>
                    <a:pt x="538" y="1640"/>
                    <a:pt x="626" y="1717"/>
                    <a:pt x="736" y="1771"/>
                  </a:cubicBezTo>
                  <a:cubicBezTo>
                    <a:pt x="853" y="1843"/>
                    <a:pt x="965" y="1877"/>
                    <a:pt x="1063" y="1877"/>
                  </a:cubicBezTo>
                  <a:cubicBezTo>
                    <a:pt x="1298" y="1877"/>
                    <a:pt x="1461" y="1686"/>
                    <a:pt x="1461" y="1354"/>
                  </a:cubicBezTo>
                  <a:cubicBezTo>
                    <a:pt x="1439" y="849"/>
                    <a:pt x="1164" y="377"/>
                    <a:pt x="736" y="103"/>
                  </a:cubicBezTo>
                  <a:cubicBezTo>
                    <a:pt x="692" y="81"/>
                    <a:pt x="648" y="59"/>
                    <a:pt x="604" y="37"/>
                  </a:cubicBezTo>
                  <a:cubicBezTo>
                    <a:pt x="535" y="12"/>
                    <a:pt x="470" y="0"/>
                    <a:pt x="409" y="0"/>
                  </a:cubicBezTo>
                  <a:close/>
                </a:path>
              </a:pathLst>
            </a:custGeom>
            <a:solidFill>
              <a:srgbClr val="E873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4349674" y="1416412"/>
              <a:ext cx="64463" cy="162421"/>
            </a:xfrm>
            <a:custGeom>
              <a:avLst/>
              <a:gdLst/>
              <a:ahLst/>
              <a:cxnLst/>
              <a:rect l="l" t="t" r="r" b="b"/>
              <a:pathLst>
                <a:path w="616" h="1552" extrusionOk="0">
                  <a:moveTo>
                    <a:pt x="409" y="0"/>
                  </a:moveTo>
                  <a:cubicBezTo>
                    <a:pt x="168" y="0"/>
                    <a:pt x="0" y="187"/>
                    <a:pt x="0" y="520"/>
                  </a:cubicBezTo>
                  <a:cubicBezTo>
                    <a:pt x="22" y="904"/>
                    <a:pt x="187" y="1277"/>
                    <a:pt x="450" y="1552"/>
                  </a:cubicBezTo>
                  <a:cubicBezTo>
                    <a:pt x="352" y="1365"/>
                    <a:pt x="308" y="1157"/>
                    <a:pt x="308" y="937"/>
                  </a:cubicBezTo>
                  <a:cubicBezTo>
                    <a:pt x="297" y="619"/>
                    <a:pt x="406" y="300"/>
                    <a:pt x="615" y="59"/>
                  </a:cubicBezTo>
                  <a:lnTo>
                    <a:pt x="604" y="37"/>
                  </a:lnTo>
                  <a:cubicBezTo>
                    <a:pt x="535" y="12"/>
                    <a:pt x="470" y="0"/>
                    <a:pt x="409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4338163" y="1370888"/>
              <a:ext cx="219550" cy="211398"/>
            </a:xfrm>
            <a:custGeom>
              <a:avLst/>
              <a:gdLst/>
              <a:ahLst/>
              <a:cxnLst/>
              <a:rect l="l" t="t" r="r" b="b"/>
              <a:pathLst>
                <a:path w="2098" h="2020" extrusionOk="0">
                  <a:moveTo>
                    <a:pt x="10" y="367"/>
                  </a:moveTo>
                  <a:cubicBezTo>
                    <a:pt x="7" y="369"/>
                    <a:pt x="3" y="371"/>
                    <a:pt x="0" y="373"/>
                  </a:cubicBezTo>
                  <a:lnTo>
                    <a:pt x="10" y="367"/>
                  </a:lnTo>
                  <a:close/>
                  <a:moveTo>
                    <a:pt x="783" y="1"/>
                  </a:moveTo>
                  <a:cubicBezTo>
                    <a:pt x="689" y="1"/>
                    <a:pt x="603" y="23"/>
                    <a:pt x="527" y="65"/>
                  </a:cubicBezTo>
                  <a:lnTo>
                    <a:pt x="10" y="367"/>
                  </a:lnTo>
                  <a:lnTo>
                    <a:pt x="10" y="367"/>
                  </a:lnTo>
                  <a:cubicBezTo>
                    <a:pt x="77" y="329"/>
                    <a:pt x="155" y="309"/>
                    <a:pt x="242" y="309"/>
                  </a:cubicBezTo>
                  <a:cubicBezTo>
                    <a:pt x="364" y="309"/>
                    <a:pt x="503" y="350"/>
                    <a:pt x="648" y="439"/>
                  </a:cubicBezTo>
                  <a:cubicBezTo>
                    <a:pt x="1186" y="790"/>
                    <a:pt x="1527" y="1372"/>
                    <a:pt x="1560" y="2020"/>
                  </a:cubicBezTo>
                  <a:lnTo>
                    <a:pt x="2098" y="1701"/>
                  </a:lnTo>
                  <a:cubicBezTo>
                    <a:pt x="2065" y="1065"/>
                    <a:pt x="1724" y="472"/>
                    <a:pt x="1186" y="120"/>
                  </a:cubicBezTo>
                  <a:cubicBezTo>
                    <a:pt x="1043" y="39"/>
                    <a:pt x="906" y="1"/>
                    <a:pt x="783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309385" y="1403225"/>
              <a:ext cx="192028" cy="179060"/>
            </a:xfrm>
            <a:custGeom>
              <a:avLst/>
              <a:gdLst/>
              <a:ahLst/>
              <a:cxnLst/>
              <a:rect l="l" t="t" r="r" b="b"/>
              <a:pathLst>
                <a:path w="1835" h="1711" extrusionOk="0">
                  <a:moveTo>
                    <a:pt x="507" y="0"/>
                  </a:moveTo>
                  <a:cubicBezTo>
                    <a:pt x="208" y="0"/>
                    <a:pt x="1" y="236"/>
                    <a:pt x="1" y="646"/>
                  </a:cubicBezTo>
                  <a:lnTo>
                    <a:pt x="111" y="712"/>
                  </a:lnTo>
                  <a:cubicBezTo>
                    <a:pt x="111" y="347"/>
                    <a:pt x="291" y="136"/>
                    <a:pt x="556" y="136"/>
                  </a:cubicBezTo>
                  <a:cubicBezTo>
                    <a:pt x="666" y="136"/>
                    <a:pt x="791" y="173"/>
                    <a:pt x="923" y="251"/>
                  </a:cubicBezTo>
                  <a:cubicBezTo>
                    <a:pt x="1395" y="558"/>
                    <a:pt x="1703" y="1074"/>
                    <a:pt x="1725" y="1645"/>
                  </a:cubicBezTo>
                  <a:lnTo>
                    <a:pt x="1835" y="1711"/>
                  </a:lnTo>
                  <a:cubicBezTo>
                    <a:pt x="1802" y="1063"/>
                    <a:pt x="1461" y="481"/>
                    <a:pt x="923" y="130"/>
                  </a:cubicBezTo>
                  <a:cubicBezTo>
                    <a:pt x="774" y="42"/>
                    <a:pt x="632" y="0"/>
                    <a:pt x="507" y="0"/>
                  </a:cubicBez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4396766" y="1457331"/>
              <a:ext cx="49498" cy="40501"/>
            </a:xfrm>
            <a:custGeom>
              <a:avLst/>
              <a:gdLst/>
              <a:ahLst/>
              <a:cxnLst/>
              <a:rect l="l" t="t" r="r" b="b"/>
              <a:pathLst>
                <a:path w="473" h="387" extrusionOk="0">
                  <a:moveTo>
                    <a:pt x="138" y="0"/>
                  </a:moveTo>
                  <a:cubicBezTo>
                    <a:pt x="104" y="0"/>
                    <a:pt x="75" y="10"/>
                    <a:pt x="55" y="30"/>
                  </a:cubicBezTo>
                  <a:cubicBezTo>
                    <a:pt x="0" y="96"/>
                    <a:pt x="44" y="217"/>
                    <a:pt x="143" y="304"/>
                  </a:cubicBezTo>
                  <a:cubicBezTo>
                    <a:pt x="203" y="358"/>
                    <a:pt x="271" y="387"/>
                    <a:pt x="327" y="387"/>
                  </a:cubicBezTo>
                  <a:cubicBezTo>
                    <a:pt x="364" y="387"/>
                    <a:pt x="396" y="374"/>
                    <a:pt x="418" y="348"/>
                  </a:cubicBezTo>
                  <a:cubicBezTo>
                    <a:pt x="472" y="293"/>
                    <a:pt x="429" y="173"/>
                    <a:pt x="330" y="85"/>
                  </a:cubicBezTo>
                  <a:cubicBezTo>
                    <a:pt x="267" y="29"/>
                    <a:pt x="196" y="0"/>
                    <a:pt x="138" y="0"/>
                  </a:cubicBezTo>
                  <a:close/>
                </a:path>
              </a:pathLst>
            </a:custGeom>
            <a:solidFill>
              <a:srgbClr val="EF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4320300" y="1653919"/>
              <a:ext cx="80575" cy="89274"/>
            </a:xfrm>
            <a:custGeom>
              <a:avLst/>
              <a:gdLst/>
              <a:ahLst/>
              <a:cxnLst/>
              <a:rect l="l" t="t" r="r" b="b"/>
              <a:pathLst>
                <a:path w="770" h="824" extrusionOk="0">
                  <a:moveTo>
                    <a:pt x="769" y="1"/>
                  </a:moveTo>
                  <a:lnTo>
                    <a:pt x="242" y="308"/>
                  </a:lnTo>
                  <a:cubicBezTo>
                    <a:pt x="89" y="396"/>
                    <a:pt x="1" y="571"/>
                    <a:pt x="1" y="824"/>
                  </a:cubicBezTo>
                  <a:lnTo>
                    <a:pt x="539" y="517"/>
                  </a:lnTo>
                  <a:cubicBezTo>
                    <a:pt x="539" y="264"/>
                    <a:pt x="627" y="88"/>
                    <a:pt x="769" y="1"/>
                  </a:cubicBezTo>
                  <a:close/>
                </a:path>
              </a:pathLst>
            </a:custGeom>
            <a:solidFill>
              <a:srgbClr val="0D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4372592" y="1661613"/>
              <a:ext cx="89788" cy="30977"/>
            </a:xfrm>
            <a:custGeom>
              <a:avLst/>
              <a:gdLst/>
              <a:ahLst/>
              <a:cxnLst/>
              <a:rect l="l" t="t" r="r" b="b"/>
              <a:pathLst>
                <a:path w="858" h="296" extrusionOk="0">
                  <a:moveTo>
                    <a:pt x="557" y="0"/>
                  </a:moveTo>
                  <a:cubicBezTo>
                    <a:pt x="481" y="0"/>
                    <a:pt x="404" y="18"/>
                    <a:pt x="330" y="54"/>
                  </a:cubicBezTo>
                  <a:lnTo>
                    <a:pt x="1" y="252"/>
                  </a:lnTo>
                  <a:cubicBezTo>
                    <a:pt x="70" y="215"/>
                    <a:pt x="144" y="198"/>
                    <a:pt x="219" y="198"/>
                  </a:cubicBezTo>
                  <a:cubicBezTo>
                    <a:pt x="323" y="198"/>
                    <a:pt x="427" y="232"/>
                    <a:pt x="517" y="296"/>
                  </a:cubicBezTo>
                  <a:lnTo>
                    <a:pt x="857" y="98"/>
                  </a:lnTo>
                  <a:cubicBezTo>
                    <a:pt x="768" y="34"/>
                    <a:pt x="663" y="0"/>
                    <a:pt x="557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4426590" y="1671868"/>
              <a:ext cx="113856" cy="201142"/>
            </a:xfrm>
            <a:custGeom>
              <a:avLst/>
              <a:gdLst/>
              <a:ahLst/>
              <a:cxnLst/>
              <a:rect l="l" t="t" r="r" b="b"/>
              <a:pathLst>
                <a:path w="1088" h="1922" extrusionOk="0">
                  <a:moveTo>
                    <a:pt x="341" y="0"/>
                  </a:moveTo>
                  <a:lnTo>
                    <a:pt x="1" y="198"/>
                  </a:lnTo>
                  <a:cubicBezTo>
                    <a:pt x="429" y="483"/>
                    <a:pt x="704" y="945"/>
                    <a:pt x="726" y="1461"/>
                  </a:cubicBezTo>
                  <a:cubicBezTo>
                    <a:pt x="747" y="1636"/>
                    <a:pt x="660" y="1823"/>
                    <a:pt x="517" y="1922"/>
                  </a:cubicBezTo>
                  <a:lnTo>
                    <a:pt x="846" y="1724"/>
                  </a:lnTo>
                  <a:cubicBezTo>
                    <a:pt x="1000" y="1625"/>
                    <a:pt x="1088" y="1450"/>
                    <a:pt x="1066" y="1263"/>
                  </a:cubicBezTo>
                  <a:cubicBezTo>
                    <a:pt x="1033" y="747"/>
                    <a:pt x="769" y="286"/>
                    <a:pt x="341" y="0"/>
                  </a:cubicBezTo>
                  <a:close/>
                </a:path>
              </a:pathLst>
            </a:custGeom>
            <a:solidFill>
              <a:srgbClr val="181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4349674" y="1681915"/>
              <a:ext cx="152890" cy="196851"/>
            </a:xfrm>
            <a:custGeom>
              <a:avLst/>
              <a:gdLst/>
              <a:ahLst/>
              <a:cxnLst/>
              <a:rect l="l" t="t" r="r" b="b"/>
              <a:pathLst>
                <a:path w="1461" h="1881" extrusionOk="0">
                  <a:moveTo>
                    <a:pt x="414" y="1"/>
                  </a:moveTo>
                  <a:cubicBezTo>
                    <a:pt x="170" y="1"/>
                    <a:pt x="0" y="193"/>
                    <a:pt x="0" y="519"/>
                  </a:cubicBezTo>
                  <a:cubicBezTo>
                    <a:pt x="22" y="914"/>
                    <a:pt x="187" y="1277"/>
                    <a:pt x="450" y="1562"/>
                  </a:cubicBezTo>
                  <a:cubicBezTo>
                    <a:pt x="538" y="1639"/>
                    <a:pt x="626" y="1716"/>
                    <a:pt x="736" y="1782"/>
                  </a:cubicBezTo>
                  <a:cubicBezTo>
                    <a:pt x="851" y="1849"/>
                    <a:pt x="960" y="1881"/>
                    <a:pt x="1057" y="1881"/>
                  </a:cubicBezTo>
                  <a:cubicBezTo>
                    <a:pt x="1295" y="1881"/>
                    <a:pt x="1461" y="1692"/>
                    <a:pt x="1461" y="1365"/>
                  </a:cubicBezTo>
                  <a:cubicBezTo>
                    <a:pt x="1439" y="849"/>
                    <a:pt x="1164" y="387"/>
                    <a:pt x="736" y="102"/>
                  </a:cubicBezTo>
                  <a:cubicBezTo>
                    <a:pt x="692" y="80"/>
                    <a:pt x="648" y="58"/>
                    <a:pt x="604" y="36"/>
                  </a:cubicBezTo>
                  <a:cubicBezTo>
                    <a:pt x="537" y="12"/>
                    <a:pt x="473" y="1"/>
                    <a:pt x="414" y="1"/>
                  </a:cubicBezTo>
                  <a:close/>
                </a:path>
              </a:pathLst>
            </a:custGeom>
            <a:solidFill>
              <a:srgbClr val="FFE6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4349674" y="1681915"/>
              <a:ext cx="64463" cy="163572"/>
            </a:xfrm>
            <a:custGeom>
              <a:avLst/>
              <a:gdLst/>
              <a:ahLst/>
              <a:cxnLst/>
              <a:rect l="l" t="t" r="r" b="b"/>
              <a:pathLst>
                <a:path w="616" h="1563" extrusionOk="0">
                  <a:moveTo>
                    <a:pt x="414" y="1"/>
                  </a:moveTo>
                  <a:cubicBezTo>
                    <a:pt x="170" y="1"/>
                    <a:pt x="0" y="193"/>
                    <a:pt x="0" y="519"/>
                  </a:cubicBezTo>
                  <a:cubicBezTo>
                    <a:pt x="22" y="914"/>
                    <a:pt x="187" y="1277"/>
                    <a:pt x="450" y="1562"/>
                  </a:cubicBezTo>
                  <a:cubicBezTo>
                    <a:pt x="352" y="1365"/>
                    <a:pt x="308" y="1156"/>
                    <a:pt x="308" y="936"/>
                  </a:cubicBezTo>
                  <a:cubicBezTo>
                    <a:pt x="297" y="618"/>
                    <a:pt x="406" y="311"/>
                    <a:pt x="615" y="58"/>
                  </a:cubicBezTo>
                  <a:lnTo>
                    <a:pt x="604" y="36"/>
                  </a:lnTo>
                  <a:cubicBezTo>
                    <a:pt x="537" y="12"/>
                    <a:pt x="473" y="1"/>
                    <a:pt x="414" y="1"/>
                  </a:cubicBezTo>
                  <a:close/>
                </a:path>
              </a:pathLst>
            </a:custGeom>
            <a:solidFill>
              <a:srgbClr val="FFD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4337575" y="1636975"/>
              <a:ext cx="219550" cy="210999"/>
            </a:xfrm>
            <a:custGeom>
              <a:avLst/>
              <a:gdLst/>
              <a:ahLst/>
              <a:cxnLst/>
              <a:rect l="l" t="t" r="r" b="b"/>
              <a:pathLst>
                <a:path w="2098" h="2020" extrusionOk="0">
                  <a:moveTo>
                    <a:pt x="9" y="367"/>
                  </a:moveTo>
                  <a:lnTo>
                    <a:pt x="9" y="367"/>
                  </a:lnTo>
                  <a:cubicBezTo>
                    <a:pt x="6" y="369"/>
                    <a:pt x="3" y="370"/>
                    <a:pt x="0" y="372"/>
                  </a:cubicBezTo>
                  <a:lnTo>
                    <a:pt x="9" y="367"/>
                  </a:lnTo>
                  <a:close/>
                  <a:moveTo>
                    <a:pt x="777" y="1"/>
                  </a:moveTo>
                  <a:cubicBezTo>
                    <a:pt x="686" y="1"/>
                    <a:pt x="602" y="23"/>
                    <a:pt x="527" y="65"/>
                  </a:cubicBezTo>
                  <a:lnTo>
                    <a:pt x="9" y="367"/>
                  </a:lnTo>
                  <a:lnTo>
                    <a:pt x="9" y="367"/>
                  </a:lnTo>
                  <a:cubicBezTo>
                    <a:pt x="74" y="330"/>
                    <a:pt x="150" y="312"/>
                    <a:pt x="233" y="312"/>
                  </a:cubicBezTo>
                  <a:cubicBezTo>
                    <a:pt x="357" y="312"/>
                    <a:pt x="499" y="354"/>
                    <a:pt x="648" y="438"/>
                  </a:cubicBezTo>
                  <a:cubicBezTo>
                    <a:pt x="1186" y="789"/>
                    <a:pt x="1527" y="1371"/>
                    <a:pt x="1560" y="2019"/>
                  </a:cubicBezTo>
                  <a:lnTo>
                    <a:pt x="2098" y="1712"/>
                  </a:lnTo>
                  <a:cubicBezTo>
                    <a:pt x="2065" y="1064"/>
                    <a:pt x="1724" y="482"/>
                    <a:pt x="1186" y="131"/>
                  </a:cubicBezTo>
                  <a:cubicBezTo>
                    <a:pt x="1041" y="42"/>
                    <a:pt x="902" y="1"/>
                    <a:pt x="777" y="1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4309385" y="1668938"/>
              <a:ext cx="192028" cy="178851"/>
            </a:xfrm>
            <a:custGeom>
              <a:avLst/>
              <a:gdLst/>
              <a:ahLst/>
              <a:cxnLst/>
              <a:rect l="l" t="t" r="r" b="b"/>
              <a:pathLst>
                <a:path w="1835" h="1709" extrusionOk="0">
                  <a:moveTo>
                    <a:pt x="513" y="0"/>
                  </a:moveTo>
                  <a:cubicBezTo>
                    <a:pt x="211" y="0"/>
                    <a:pt x="1" y="242"/>
                    <a:pt x="1" y="654"/>
                  </a:cubicBezTo>
                  <a:lnTo>
                    <a:pt x="111" y="709"/>
                  </a:lnTo>
                  <a:cubicBezTo>
                    <a:pt x="111" y="350"/>
                    <a:pt x="294" y="140"/>
                    <a:pt x="562" y="140"/>
                  </a:cubicBezTo>
                  <a:cubicBezTo>
                    <a:pt x="671" y="140"/>
                    <a:pt x="793" y="175"/>
                    <a:pt x="923" y="248"/>
                  </a:cubicBezTo>
                  <a:cubicBezTo>
                    <a:pt x="1395" y="555"/>
                    <a:pt x="1703" y="1082"/>
                    <a:pt x="1725" y="1642"/>
                  </a:cubicBezTo>
                  <a:lnTo>
                    <a:pt x="1835" y="1708"/>
                  </a:lnTo>
                  <a:cubicBezTo>
                    <a:pt x="1802" y="1060"/>
                    <a:pt x="1461" y="478"/>
                    <a:pt x="923" y="127"/>
                  </a:cubicBezTo>
                  <a:cubicBezTo>
                    <a:pt x="776" y="41"/>
                    <a:pt x="637" y="0"/>
                    <a:pt x="513" y="0"/>
                  </a:cubicBez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396766" y="1722730"/>
              <a:ext cx="49498" cy="40814"/>
            </a:xfrm>
            <a:custGeom>
              <a:avLst/>
              <a:gdLst/>
              <a:ahLst/>
              <a:cxnLst/>
              <a:rect l="l" t="t" r="r" b="b"/>
              <a:pathLst>
                <a:path w="473" h="390" extrusionOk="0">
                  <a:moveTo>
                    <a:pt x="138" y="0"/>
                  </a:moveTo>
                  <a:cubicBezTo>
                    <a:pt x="104" y="0"/>
                    <a:pt x="75" y="10"/>
                    <a:pt x="55" y="30"/>
                  </a:cubicBezTo>
                  <a:cubicBezTo>
                    <a:pt x="0" y="96"/>
                    <a:pt x="44" y="217"/>
                    <a:pt x="143" y="305"/>
                  </a:cubicBezTo>
                  <a:cubicBezTo>
                    <a:pt x="206" y="360"/>
                    <a:pt x="277" y="390"/>
                    <a:pt x="335" y="390"/>
                  </a:cubicBezTo>
                  <a:cubicBezTo>
                    <a:pt x="368" y="390"/>
                    <a:pt x="397" y="380"/>
                    <a:pt x="418" y="360"/>
                  </a:cubicBezTo>
                  <a:cubicBezTo>
                    <a:pt x="472" y="294"/>
                    <a:pt x="429" y="173"/>
                    <a:pt x="330" y="85"/>
                  </a:cubicBezTo>
                  <a:cubicBezTo>
                    <a:pt x="267" y="30"/>
                    <a:pt x="196" y="0"/>
                    <a:pt x="138" y="0"/>
                  </a:cubicBezTo>
                  <a:close/>
                </a:path>
              </a:pathLst>
            </a:custGeom>
            <a:solidFill>
              <a:srgbClr val="FFF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320295" y="1920504"/>
              <a:ext cx="80579" cy="89274"/>
            </a:xfrm>
            <a:custGeom>
              <a:avLst/>
              <a:gdLst/>
              <a:ahLst/>
              <a:cxnLst/>
              <a:rect l="l" t="t" r="r" b="b"/>
              <a:pathLst>
                <a:path w="770" h="836" extrusionOk="0">
                  <a:moveTo>
                    <a:pt x="769" y="1"/>
                  </a:moveTo>
                  <a:lnTo>
                    <a:pt x="242" y="319"/>
                  </a:lnTo>
                  <a:cubicBezTo>
                    <a:pt x="89" y="396"/>
                    <a:pt x="1" y="583"/>
                    <a:pt x="1" y="835"/>
                  </a:cubicBezTo>
                  <a:lnTo>
                    <a:pt x="539" y="517"/>
                  </a:lnTo>
                  <a:cubicBezTo>
                    <a:pt x="539" y="264"/>
                    <a:pt x="627" y="89"/>
                    <a:pt x="769" y="1"/>
                  </a:cubicBezTo>
                  <a:close/>
                </a:path>
              </a:pathLst>
            </a:custGeom>
            <a:solidFill>
              <a:srgbClr val="0D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4372592" y="1927953"/>
              <a:ext cx="89788" cy="31291"/>
            </a:xfrm>
            <a:custGeom>
              <a:avLst/>
              <a:gdLst/>
              <a:ahLst/>
              <a:cxnLst/>
              <a:rect l="l" t="t" r="r" b="b"/>
              <a:pathLst>
                <a:path w="858" h="299" extrusionOk="0">
                  <a:moveTo>
                    <a:pt x="546" y="0"/>
                  </a:moveTo>
                  <a:cubicBezTo>
                    <a:pt x="473" y="0"/>
                    <a:pt x="400" y="15"/>
                    <a:pt x="330" y="46"/>
                  </a:cubicBezTo>
                  <a:lnTo>
                    <a:pt x="1" y="243"/>
                  </a:lnTo>
                  <a:cubicBezTo>
                    <a:pt x="66" y="213"/>
                    <a:pt x="137" y="198"/>
                    <a:pt x="208" y="198"/>
                  </a:cubicBezTo>
                  <a:cubicBezTo>
                    <a:pt x="316" y="198"/>
                    <a:pt x="424" y="232"/>
                    <a:pt x="517" y="298"/>
                  </a:cubicBezTo>
                  <a:lnTo>
                    <a:pt x="857" y="101"/>
                  </a:lnTo>
                  <a:cubicBezTo>
                    <a:pt x="765" y="34"/>
                    <a:pt x="656" y="0"/>
                    <a:pt x="546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4426590" y="1938418"/>
              <a:ext cx="113856" cy="201247"/>
            </a:xfrm>
            <a:custGeom>
              <a:avLst/>
              <a:gdLst/>
              <a:ahLst/>
              <a:cxnLst/>
              <a:rect l="l" t="t" r="r" b="b"/>
              <a:pathLst>
                <a:path w="1088" h="1923" extrusionOk="0">
                  <a:moveTo>
                    <a:pt x="341" y="1"/>
                  </a:moveTo>
                  <a:lnTo>
                    <a:pt x="1" y="198"/>
                  </a:lnTo>
                  <a:cubicBezTo>
                    <a:pt x="429" y="473"/>
                    <a:pt x="704" y="945"/>
                    <a:pt x="726" y="1450"/>
                  </a:cubicBezTo>
                  <a:cubicBezTo>
                    <a:pt x="747" y="1637"/>
                    <a:pt x="660" y="1812"/>
                    <a:pt x="517" y="1922"/>
                  </a:cubicBezTo>
                  <a:lnTo>
                    <a:pt x="846" y="1724"/>
                  </a:lnTo>
                  <a:cubicBezTo>
                    <a:pt x="1000" y="1615"/>
                    <a:pt x="1088" y="1439"/>
                    <a:pt x="1066" y="1252"/>
                  </a:cubicBezTo>
                  <a:cubicBezTo>
                    <a:pt x="1033" y="747"/>
                    <a:pt x="769" y="275"/>
                    <a:pt x="341" y="1"/>
                  </a:cubicBezTo>
                  <a:close/>
                </a:path>
              </a:pathLst>
            </a:custGeom>
            <a:solidFill>
              <a:srgbClr val="181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4349674" y="1948465"/>
              <a:ext cx="152890" cy="195700"/>
            </a:xfrm>
            <a:custGeom>
              <a:avLst/>
              <a:gdLst/>
              <a:ahLst/>
              <a:cxnLst/>
              <a:rect l="l" t="t" r="r" b="b"/>
              <a:pathLst>
                <a:path w="1461" h="1870" extrusionOk="0">
                  <a:moveTo>
                    <a:pt x="409" y="0"/>
                  </a:moveTo>
                  <a:cubicBezTo>
                    <a:pt x="168" y="0"/>
                    <a:pt x="0" y="184"/>
                    <a:pt x="0" y="508"/>
                  </a:cubicBezTo>
                  <a:cubicBezTo>
                    <a:pt x="22" y="904"/>
                    <a:pt x="187" y="1266"/>
                    <a:pt x="450" y="1552"/>
                  </a:cubicBezTo>
                  <a:cubicBezTo>
                    <a:pt x="538" y="1639"/>
                    <a:pt x="626" y="1716"/>
                    <a:pt x="736" y="1771"/>
                  </a:cubicBezTo>
                  <a:cubicBezTo>
                    <a:pt x="851" y="1838"/>
                    <a:pt x="960" y="1870"/>
                    <a:pt x="1057" y="1870"/>
                  </a:cubicBezTo>
                  <a:cubicBezTo>
                    <a:pt x="1295" y="1870"/>
                    <a:pt x="1461" y="1681"/>
                    <a:pt x="1461" y="1354"/>
                  </a:cubicBezTo>
                  <a:cubicBezTo>
                    <a:pt x="1439" y="849"/>
                    <a:pt x="1164" y="377"/>
                    <a:pt x="736" y="102"/>
                  </a:cubicBezTo>
                  <a:cubicBezTo>
                    <a:pt x="692" y="69"/>
                    <a:pt x="648" y="47"/>
                    <a:pt x="604" y="36"/>
                  </a:cubicBezTo>
                  <a:cubicBezTo>
                    <a:pt x="535" y="12"/>
                    <a:pt x="470" y="0"/>
                    <a:pt x="409" y="0"/>
                  </a:cubicBezTo>
                  <a:close/>
                </a:path>
              </a:pathLst>
            </a:custGeom>
            <a:solidFill>
              <a:srgbClr val="BEC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4349674" y="1948465"/>
              <a:ext cx="64463" cy="162421"/>
            </a:xfrm>
            <a:custGeom>
              <a:avLst/>
              <a:gdLst/>
              <a:ahLst/>
              <a:cxnLst/>
              <a:rect l="l" t="t" r="r" b="b"/>
              <a:pathLst>
                <a:path w="616" h="1552" extrusionOk="0">
                  <a:moveTo>
                    <a:pt x="409" y="0"/>
                  </a:moveTo>
                  <a:cubicBezTo>
                    <a:pt x="168" y="0"/>
                    <a:pt x="0" y="184"/>
                    <a:pt x="0" y="508"/>
                  </a:cubicBezTo>
                  <a:cubicBezTo>
                    <a:pt x="22" y="904"/>
                    <a:pt x="187" y="1266"/>
                    <a:pt x="450" y="1552"/>
                  </a:cubicBezTo>
                  <a:cubicBezTo>
                    <a:pt x="352" y="1365"/>
                    <a:pt x="308" y="1145"/>
                    <a:pt x="308" y="937"/>
                  </a:cubicBezTo>
                  <a:cubicBezTo>
                    <a:pt x="297" y="618"/>
                    <a:pt x="406" y="300"/>
                    <a:pt x="615" y="47"/>
                  </a:cubicBezTo>
                  <a:lnTo>
                    <a:pt x="604" y="36"/>
                  </a:lnTo>
                  <a:cubicBezTo>
                    <a:pt x="535" y="12"/>
                    <a:pt x="470" y="0"/>
                    <a:pt x="409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4338163" y="1902209"/>
              <a:ext cx="219550" cy="210979"/>
            </a:xfrm>
            <a:custGeom>
              <a:avLst/>
              <a:gdLst/>
              <a:ahLst/>
              <a:cxnLst/>
              <a:rect l="l" t="t" r="r" b="b"/>
              <a:pathLst>
                <a:path w="2098" h="2016" extrusionOk="0">
                  <a:moveTo>
                    <a:pt x="768" y="0"/>
                  </a:moveTo>
                  <a:cubicBezTo>
                    <a:pt x="680" y="0"/>
                    <a:pt x="599" y="21"/>
                    <a:pt x="527" y="61"/>
                  </a:cubicBezTo>
                  <a:lnTo>
                    <a:pt x="0" y="380"/>
                  </a:lnTo>
                  <a:cubicBezTo>
                    <a:pt x="71" y="337"/>
                    <a:pt x="155" y="315"/>
                    <a:pt x="247" y="315"/>
                  </a:cubicBezTo>
                  <a:cubicBezTo>
                    <a:pt x="368" y="315"/>
                    <a:pt x="505" y="353"/>
                    <a:pt x="648" y="434"/>
                  </a:cubicBezTo>
                  <a:cubicBezTo>
                    <a:pt x="1186" y="786"/>
                    <a:pt x="1527" y="1379"/>
                    <a:pt x="1560" y="2016"/>
                  </a:cubicBezTo>
                  <a:lnTo>
                    <a:pt x="2098" y="1708"/>
                  </a:lnTo>
                  <a:cubicBezTo>
                    <a:pt x="2065" y="1071"/>
                    <a:pt x="1724" y="478"/>
                    <a:pt x="1186" y="127"/>
                  </a:cubicBezTo>
                  <a:cubicBezTo>
                    <a:pt x="1037" y="43"/>
                    <a:pt x="895" y="0"/>
                    <a:pt x="768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4309385" y="1934860"/>
              <a:ext cx="192028" cy="178328"/>
            </a:xfrm>
            <a:custGeom>
              <a:avLst/>
              <a:gdLst/>
              <a:ahLst/>
              <a:cxnLst/>
              <a:rect l="l" t="t" r="r" b="b"/>
              <a:pathLst>
                <a:path w="1835" h="1704" extrusionOk="0">
                  <a:moveTo>
                    <a:pt x="514" y="0"/>
                  </a:moveTo>
                  <a:cubicBezTo>
                    <a:pt x="211" y="0"/>
                    <a:pt x="1" y="236"/>
                    <a:pt x="1" y="649"/>
                  </a:cubicBezTo>
                  <a:lnTo>
                    <a:pt x="111" y="715"/>
                  </a:lnTo>
                  <a:cubicBezTo>
                    <a:pt x="111" y="351"/>
                    <a:pt x="291" y="140"/>
                    <a:pt x="556" y="140"/>
                  </a:cubicBezTo>
                  <a:cubicBezTo>
                    <a:pt x="666" y="140"/>
                    <a:pt x="791" y="177"/>
                    <a:pt x="923" y="254"/>
                  </a:cubicBezTo>
                  <a:cubicBezTo>
                    <a:pt x="1395" y="562"/>
                    <a:pt x="1703" y="1078"/>
                    <a:pt x="1725" y="1649"/>
                  </a:cubicBezTo>
                  <a:lnTo>
                    <a:pt x="1835" y="1704"/>
                  </a:lnTo>
                  <a:cubicBezTo>
                    <a:pt x="1802" y="1067"/>
                    <a:pt x="1461" y="474"/>
                    <a:pt x="923" y="122"/>
                  </a:cubicBezTo>
                  <a:cubicBezTo>
                    <a:pt x="777" y="40"/>
                    <a:pt x="638" y="0"/>
                    <a:pt x="514" y="0"/>
                  </a:cubicBezTo>
                  <a:close/>
                </a:path>
              </a:pathLst>
            </a:custGeom>
            <a:solidFill>
              <a:srgbClr val="1A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4396766" y="1988442"/>
              <a:ext cx="49498" cy="40501"/>
            </a:xfrm>
            <a:custGeom>
              <a:avLst/>
              <a:gdLst/>
              <a:ahLst/>
              <a:cxnLst/>
              <a:rect l="l" t="t" r="r" b="b"/>
              <a:pathLst>
                <a:path w="473" h="387" extrusionOk="0">
                  <a:moveTo>
                    <a:pt x="146" y="0"/>
                  </a:moveTo>
                  <a:cubicBezTo>
                    <a:pt x="109" y="0"/>
                    <a:pt x="77" y="13"/>
                    <a:pt x="55" y="39"/>
                  </a:cubicBezTo>
                  <a:cubicBezTo>
                    <a:pt x="0" y="94"/>
                    <a:pt x="44" y="214"/>
                    <a:pt x="143" y="302"/>
                  </a:cubicBezTo>
                  <a:cubicBezTo>
                    <a:pt x="206" y="358"/>
                    <a:pt x="277" y="387"/>
                    <a:pt x="335" y="387"/>
                  </a:cubicBezTo>
                  <a:cubicBezTo>
                    <a:pt x="368" y="387"/>
                    <a:pt x="397" y="377"/>
                    <a:pt x="418" y="357"/>
                  </a:cubicBezTo>
                  <a:cubicBezTo>
                    <a:pt x="472" y="291"/>
                    <a:pt x="429" y="170"/>
                    <a:pt x="330" y="83"/>
                  </a:cubicBezTo>
                  <a:cubicBezTo>
                    <a:pt x="270" y="29"/>
                    <a:pt x="202" y="0"/>
                    <a:pt x="146" y="0"/>
                  </a:cubicBezTo>
                  <a:close/>
                </a:path>
              </a:pathLst>
            </a:custGeom>
            <a:solidFill>
              <a:srgbClr val="CED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454" name="Google Shape;454;p21"/>
          <p:cNvSpPr txBox="1"/>
          <p:nvPr/>
        </p:nvSpPr>
        <p:spPr>
          <a:xfrm>
            <a:off x="5451650" y="2779234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one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. It’s a ga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 giant and it’s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composed m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ostly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5" name="Google Shape;455;p21"/>
          <p:cNvSpPr txBox="1"/>
          <p:nvPr/>
        </p:nvSpPr>
        <p:spPr>
          <a:xfrm flipH="1">
            <a:off x="941350" y="2779220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 very cold place. Its atmosphere is full of iron oxide dust, which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makes it red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6" name="Google Shape;456;p21"/>
          <p:cNvSpPr txBox="1"/>
          <p:nvPr/>
        </p:nvSpPr>
        <p:spPr>
          <a:xfrm>
            <a:off x="5451659" y="2515784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7" name="Google Shape;457;p21"/>
          <p:cNvSpPr txBox="1"/>
          <p:nvPr/>
        </p:nvSpPr>
        <p:spPr>
          <a:xfrm flipH="1">
            <a:off x="2201341" y="2515768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8" name="Google Shape;458;p21"/>
          <p:cNvSpPr txBox="1"/>
          <p:nvPr/>
        </p:nvSpPr>
        <p:spPr>
          <a:xfrm>
            <a:off x="5451650" y="1513508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 is the seventh one from the Sun. It’s a gas giant too and it’s the coldest planet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9" name="Google Shape;459;p21"/>
          <p:cNvSpPr txBox="1"/>
          <p:nvPr/>
        </p:nvSpPr>
        <p:spPr>
          <a:xfrm flipH="1">
            <a:off x="941350" y="1513483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from the Sun and the fourth-largest by diameter in the Solar System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0" name="Google Shape;460;p21"/>
          <p:cNvSpPr txBox="1"/>
          <p:nvPr/>
        </p:nvSpPr>
        <p:spPr>
          <a:xfrm>
            <a:off x="5451659" y="1250058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1" name="Google Shape;461;p21"/>
          <p:cNvSpPr txBox="1"/>
          <p:nvPr/>
        </p:nvSpPr>
        <p:spPr>
          <a:xfrm flipH="1">
            <a:off x="2201341" y="1250033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2" name="Google Shape;462;p21"/>
          <p:cNvSpPr txBox="1"/>
          <p:nvPr/>
        </p:nvSpPr>
        <p:spPr>
          <a:xfrm>
            <a:off x="5451650" y="4044959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the third planet from the Sun. It is the only planet known to have life on it so far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3" name="Google Shape;463;p21"/>
          <p:cNvSpPr txBox="1"/>
          <p:nvPr/>
        </p:nvSpPr>
        <p:spPr>
          <a:xfrm flipH="1">
            <a:off x="941350" y="4044957"/>
            <a:ext cx="27510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and the biggest planet in the Solar System. It was named after a god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4" name="Google Shape;464;p21"/>
          <p:cNvSpPr txBox="1"/>
          <p:nvPr/>
        </p:nvSpPr>
        <p:spPr>
          <a:xfrm>
            <a:off x="5451659" y="3781510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5" name="Google Shape;465;p21"/>
          <p:cNvSpPr txBox="1"/>
          <p:nvPr/>
        </p:nvSpPr>
        <p:spPr>
          <a:xfrm flipH="1">
            <a:off x="2201341" y="3781503"/>
            <a:ext cx="1491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2"/>
          <p:cNvGrpSpPr/>
          <p:nvPr/>
        </p:nvGrpSpPr>
        <p:grpSpPr>
          <a:xfrm>
            <a:off x="3377600" y="1279225"/>
            <a:ext cx="2388789" cy="3457370"/>
            <a:chOff x="3377600" y="1279225"/>
            <a:chExt cx="2388789" cy="3457370"/>
          </a:xfrm>
        </p:grpSpPr>
        <p:sp>
          <p:nvSpPr>
            <p:cNvPr id="471" name="Google Shape;471;p22"/>
            <p:cNvSpPr/>
            <p:nvPr/>
          </p:nvSpPr>
          <p:spPr>
            <a:xfrm>
              <a:off x="3878993" y="1279225"/>
              <a:ext cx="1386018" cy="3457319"/>
            </a:xfrm>
            <a:custGeom>
              <a:avLst/>
              <a:gdLst/>
              <a:ahLst/>
              <a:cxnLst/>
              <a:rect l="l" t="t" r="r" b="b"/>
              <a:pathLst>
                <a:path w="14712" h="36698" extrusionOk="0">
                  <a:moveTo>
                    <a:pt x="2003" y="0"/>
                  </a:moveTo>
                  <a:cubicBezTo>
                    <a:pt x="900" y="0"/>
                    <a:pt x="1" y="899"/>
                    <a:pt x="1" y="2002"/>
                  </a:cubicBezTo>
                  <a:lnTo>
                    <a:pt x="1" y="34695"/>
                  </a:lnTo>
                  <a:cubicBezTo>
                    <a:pt x="1" y="35810"/>
                    <a:pt x="900" y="36697"/>
                    <a:pt x="2003" y="36697"/>
                  </a:cubicBezTo>
                  <a:lnTo>
                    <a:pt x="12709" y="36697"/>
                  </a:lnTo>
                  <a:cubicBezTo>
                    <a:pt x="13812" y="36697"/>
                    <a:pt x="14711" y="35810"/>
                    <a:pt x="14711" y="34695"/>
                  </a:cubicBezTo>
                  <a:lnTo>
                    <a:pt x="14711" y="2002"/>
                  </a:lnTo>
                  <a:cubicBezTo>
                    <a:pt x="14711" y="899"/>
                    <a:pt x="13812" y="0"/>
                    <a:pt x="12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3377600" y="1537837"/>
              <a:ext cx="2388789" cy="1003054"/>
            </a:xfrm>
            <a:custGeom>
              <a:avLst/>
              <a:gdLst/>
              <a:ahLst/>
              <a:cxnLst/>
              <a:rect l="l" t="t" r="r" b="b"/>
              <a:pathLst>
                <a:path w="25356" h="10647" extrusionOk="0">
                  <a:moveTo>
                    <a:pt x="5323" y="0"/>
                  </a:moveTo>
                  <a:cubicBezTo>
                    <a:pt x="2386" y="0"/>
                    <a:pt x="0" y="2386"/>
                    <a:pt x="0" y="5323"/>
                  </a:cubicBezTo>
                  <a:cubicBezTo>
                    <a:pt x="0" y="8261"/>
                    <a:pt x="2386" y="10646"/>
                    <a:pt x="5323" y="10646"/>
                  </a:cubicBezTo>
                  <a:cubicBezTo>
                    <a:pt x="4340" y="10646"/>
                    <a:pt x="3549" y="9855"/>
                    <a:pt x="3549" y="8872"/>
                  </a:cubicBezTo>
                  <a:cubicBezTo>
                    <a:pt x="3549" y="7889"/>
                    <a:pt x="4340" y="7098"/>
                    <a:pt x="5323" y="7098"/>
                  </a:cubicBezTo>
                  <a:lnTo>
                    <a:pt x="22119" y="7110"/>
                  </a:lnTo>
                  <a:lnTo>
                    <a:pt x="25356" y="3549"/>
                  </a:lnTo>
                  <a:lnTo>
                    <a:pt x="22119" y="0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4131374" y="1430455"/>
              <a:ext cx="883500" cy="8835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3377600" y="2635689"/>
              <a:ext cx="2388789" cy="1003054"/>
            </a:xfrm>
            <a:custGeom>
              <a:avLst/>
              <a:gdLst/>
              <a:ahLst/>
              <a:cxnLst/>
              <a:rect l="l" t="t" r="r" b="b"/>
              <a:pathLst>
                <a:path w="25356" h="10647" extrusionOk="0">
                  <a:moveTo>
                    <a:pt x="3237" y="0"/>
                  </a:moveTo>
                  <a:lnTo>
                    <a:pt x="0" y="3561"/>
                  </a:lnTo>
                  <a:lnTo>
                    <a:pt x="3237" y="7110"/>
                  </a:lnTo>
                  <a:lnTo>
                    <a:pt x="20033" y="7098"/>
                  </a:lnTo>
                  <a:cubicBezTo>
                    <a:pt x="21016" y="7098"/>
                    <a:pt x="21819" y="7889"/>
                    <a:pt x="21819" y="8872"/>
                  </a:cubicBezTo>
                  <a:cubicBezTo>
                    <a:pt x="21819" y="9833"/>
                    <a:pt x="21051" y="10623"/>
                    <a:pt x="20098" y="10646"/>
                  </a:cubicBezTo>
                  <a:lnTo>
                    <a:pt x="20098" y="10646"/>
                  </a:lnTo>
                  <a:cubicBezTo>
                    <a:pt x="23005" y="10611"/>
                    <a:pt x="25356" y="8239"/>
                    <a:pt x="25356" y="5323"/>
                  </a:cubicBezTo>
                  <a:cubicBezTo>
                    <a:pt x="25356" y="2386"/>
                    <a:pt x="22970" y="0"/>
                    <a:pt x="20033" y="0"/>
                  </a:cubicBezTo>
                  <a:close/>
                  <a:moveTo>
                    <a:pt x="20098" y="10646"/>
                  </a:moveTo>
                  <a:cubicBezTo>
                    <a:pt x="20076" y="10646"/>
                    <a:pt x="20055" y="10646"/>
                    <a:pt x="20033" y="10646"/>
                  </a:cubicBezTo>
                  <a:cubicBezTo>
                    <a:pt x="20040" y="10646"/>
                    <a:pt x="20047" y="10646"/>
                    <a:pt x="20055" y="10646"/>
                  </a:cubicBezTo>
                  <a:cubicBezTo>
                    <a:pt x="20069" y="10646"/>
                    <a:pt x="20083" y="10646"/>
                    <a:pt x="20098" y="10646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3379767" y="3733541"/>
              <a:ext cx="2386622" cy="1003054"/>
            </a:xfrm>
            <a:custGeom>
              <a:avLst/>
              <a:gdLst/>
              <a:ahLst/>
              <a:cxnLst/>
              <a:rect l="l" t="t" r="r" b="b"/>
              <a:pathLst>
                <a:path w="25333" h="10647" extrusionOk="0">
                  <a:moveTo>
                    <a:pt x="5300" y="0"/>
                  </a:moveTo>
                  <a:cubicBezTo>
                    <a:pt x="2375" y="24"/>
                    <a:pt x="1" y="2398"/>
                    <a:pt x="1" y="5323"/>
                  </a:cubicBezTo>
                  <a:cubicBezTo>
                    <a:pt x="1" y="8253"/>
                    <a:pt x="2363" y="10622"/>
                    <a:pt x="5277" y="10646"/>
                  </a:cubicBezTo>
                  <a:lnTo>
                    <a:pt x="5277" y="10646"/>
                  </a:lnTo>
                  <a:cubicBezTo>
                    <a:pt x="4305" y="10634"/>
                    <a:pt x="3526" y="9848"/>
                    <a:pt x="3526" y="8872"/>
                  </a:cubicBezTo>
                  <a:cubicBezTo>
                    <a:pt x="3526" y="7901"/>
                    <a:pt x="4317" y="7098"/>
                    <a:pt x="5300" y="7098"/>
                  </a:cubicBezTo>
                  <a:lnTo>
                    <a:pt x="22096" y="7110"/>
                  </a:lnTo>
                  <a:lnTo>
                    <a:pt x="25333" y="3561"/>
                  </a:lnTo>
                  <a:lnTo>
                    <a:pt x="22096" y="0"/>
                  </a:lnTo>
                  <a:close/>
                  <a:moveTo>
                    <a:pt x="5277" y="10646"/>
                  </a:moveTo>
                  <a:cubicBezTo>
                    <a:pt x="5285" y="10646"/>
                    <a:pt x="5292" y="10646"/>
                    <a:pt x="5300" y="10646"/>
                  </a:cubicBezTo>
                  <a:cubicBezTo>
                    <a:pt x="5292" y="10646"/>
                    <a:pt x="5285" y="10646"/>
                    <a:pt x="5277" y="10646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4131374" y="2566158"/>
              <a:ext cx="883500" cy="8835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4130288" y="3626604"/>
              <a:ext cx="883500" cy="8835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478" name="Google Shape;478;p22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479" name="Google Shape;479;p22"/>
          <p:cNvSpPr txBox="1"/>
          <p:nvPr/>
        </p:nvSpPr>
        <p:spPr>
          <a:xfrm flipH="1">
            <a:off x="457200" y="2618488"/>
            <a:ext cx="20370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 very cold place,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not hot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. Its atmosphere is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80" name="Google Shape;480;p22"/>
          <p:cNvSpPr txBox="1"/>
          <p:nvPr/>
        </p:nvSpPr>
        <p:spPr>
          <a:xfrm flipH="1">
            <a:off x="6649800" y="1482800"/>
            <a:ext cx="20370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from the Sun and the fourth-largest by diameter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81" name="Google Shape;481;p22"/>
          <p:cNvSpPr txBox="1"/>
          <p:nvPr/>
        </p:nvSpPr>
        <p:spPr>
          <a:xfrm flipH="1">
            <a:off x="6649800" y="3678950"/>
            <a:ext cx="20370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 and the biggest planet in the Solar System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482" name="Google Shape;482;p22"/>
          <p:cNvGrpSpPr/>
          <p:nvPr/>
        </p:nvGrpSpPr>
        <p:grpSpPr>
          <a:xfrm>
            <a:off x="4434234" y="3911541"/>
            <a:ext cx="275598" cy="313572"/>
            <a:chOff x="1529350" y="258825"/>
            <a:chExt cx="423475" cy="481825"/>
          </a:xfrm>
        </p:grpSpPr>
        <p:sp>
          <p:nvSpPr>
            <p:cNvPr id="483" name="Google Shape;483;p22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485" name="Google Shape;485;p22"/>
          <p:cNvGrpSpPr/>
          <p:nvPr/>
        </p:nvGrpSpPr>
        <p:grpSpPr>
          <a:xfrm>
            <a:off x="4408150" y="1715399"/>
            <a:ext cx="327922" cy="313588"/>
            <a:chOff x="5045500" y="842250"/>
            <a:chExt cx="503875" cy="481850"/>
          </a:xfrm>
        </p:grpSpPr>
        <p:sp>
          <p:nvSpPr>
            <p:cNvPr id="486" name="Google Shape;486;p22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488" name="Google Shape;488;p22"/>
          <p:cNvGrpSpPr/>
          <p:nvPr/>
        </p:nvGrpSpPr>
        <p:grpSpPr>
          <a:xfrm>
            <a:off x="4414886" y="2851112"/>
            <a:ext cx="316647" cy="313588"/>
            <a:chOff x="5049725" y="1435050"/>
            <a:chExt cx="486550" cy="481850"/>
          </a:xfrm>
        </p:grpSpPr>
        <p:sp>
          <p:nvSpPr>
            <p:cNvPr id="489" name="Google Shape;489;p22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493" name="Google Shape;493;p22"/>
          <p:cNvSpPr txBox="1"/>
          <p:nvPr/>
        </p:nvSpPr>
        <p:spPr>
          <a:xfrm flipH="1">
            <a:off x="5766398" y="1482805"/>
            <a:ext cx="8835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48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94" name="Google Shape;494;p22"/>
          <p:cNvSpPr txBox="1"/>
          <p:nvPr/>
        </p:nvSpPr>
        <p:spPr>
          <a:xfrm flipH="1">
            <a:off x="5766398" y="3678930"/>
            <a:ext cx="8835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48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95" name="Google Shape;495;p22"/>
          <p:cNvSpPr txBox="1"/>
          <p:nvPr/>
        </p:nvSpPr>
        <p:spPr>
          <a:xfrm flipH="1">
            <a:off x="2496273" y="2618505"/>
            <a:ext cx="8835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48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3"/>
          <p:cNvSpPr/>
          <p:nvPr/>
        </p:nvSpPr>
        <p:spPr>
          <a:xfrm>
            <a:off x="457200" y="3250550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1" name="Google Shape;501;p23"/>
          <p:cNvSpPr/>
          <p:nvPr/>
        </p:nvSpPr>
        <p:spPr>
          <a:xfrm>
            <a:off x="3363075" y="3250550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2" name="Google Shape;502;p23"/>
          <p:cNvSpPr/>
          <p:nvPr/>
        </p:nvSpPr>
        <p:spPr>
          <a:xfrm>
            <a:off x="6268950" y="3250550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3" name="Google Shape;503;p23"/>
          <p:cNvSpPr/>
          <p:nvPr/>
        </p:nvSpPr>
        <p:spPr>
          <a:xfrm>
            <a:off x="457200" y="1429974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4" name="Google Shape;504;p23"/>
          <p:cNvSpPr/>
          <p:nvPr/>
        </p:nvSpPr>
        <p:spPr>
          <a:xfrm>
            <a:off x="6268950" y="1436975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05" name="Google Shape;505;p23"/>
          <p:cNvSpPr/>
          <p:nvPr/>
        </p:nvSpPr>
        <p:spPr>
          <a:xfrm>
            <a:off x="3363075" y="1436975"/>
            <a:ext cx="2417700" cy="1428000"/>
          </a:xfrm>
          <a:prstGeom prst="roundRect">
            <a:avLst>
              <a:gd name="adj" fmla="val 1178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06" name="Google Shape;506;p23"/>
          <p:cNvGrpSpPr/>
          <p:nvPr/>
        </p:nvGrpSpPr>
        <p:grpSpPr>
          <a:xfrm>
            <a:off x="7625047" y="1640144"/>
            <a:ext cx="248815" cy="248815"/>
            <a:chOff x="7944847" y="1789294"/>
            <a:chExt cx="248815" cy="248815"/>
          </a:xfrm>
        </p:grpSpPr>
        <p:grpSp>
          <p:nvGrpSpPr>
            <p:cNvPr id="507" name="Google Shape;507;p23"/>
            <p:cNvGrpSpPr/>
            <p:nvPr/>
          </p:nvGrpSpPr>
          <p:grpSpPr>
            <a:xfrm>
              <a:off x="8059310" y="1833166"/>
              <a:ext cx="19891" cy="161062"/>
              <a:chOff x="8059310" y="1833166"/>
              <a:chExt cx="19891" cy="161062"/>
            </a:xfrm>
          </p:grpSpPr>
          <p:sp>
            <p:nvSpPr>
              <p:cNvPr id="508" name="Google Shape;508;p23"/>
              <p:cNvSpPr/>
              <p:nvPr/>
            </p:nvSpPr>
            <p:spPr>
              <a:xfrm>
                <a:off x="8059310" y="1833166"/>
                <a:ext cx="19891" cy="99454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>
                <a:off x="8059310" y="1974337"/>
                <a:ext cx="19891" cy="19891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sp>
          <p:nvSpPr>
            <p:cNvPr id="510" name="Google Shape;510;p23"/>
            <p:cNvSpPr/>
            <p:nvPr/>
          </p:nvSpPr>
          <p:spPr>
            <a:xfrm>
              <a:off x="7944847" y="1789294"/>
              <a:ext cx="248815" cy="248815"/>
            </a:xfrm>
            <a:custGeom>
              <a:avLst/>
              <a:gdLst/>
              <a:ahLst/>
              <a:cxnLst/>
              <a:rect l="l" t="t" r="r" b="b"/>
              <a:pathLst>
                <a:path w="56872" h="56872" extrusionOk="0">
                  <a:moveTo>
                    <a:pt x="50559" y="6313"/>
                  </a:moveTo>
                  <a:lnTo>
                    <a:pt x="50559" y="50559"/>
                  </a:lnTo>
                  <a:lnTo>
                    <a:pt x="6313" y="50559"/>
                  </a:lnTo>
                  <a:lnTo>
                    <a:pt x="6313" y="6313"/>
                  </a:lnTo>
                  <a:close/>
                  <a:moveTo>
                    <a:pt x="3167" y="1"/>
                  </a:moveTo>
                  <a:cubicBezTo>
                    <a:pt x="1423" y="1"/>
                    <a:pt x="1" y="1422"/>
                    <a:pt x="1" y="3166"/>
                  </a:cubicBezTo>
                  <a:lnTo>
                    <a:pt x="1" y="53706"/>
                  </a:lnTo>
                  <a:cubicBezTo>
                    <a:pt x="1" y="55450"/>
                    <a:pt x="1423" y="56871"/>
                    <a:pt x="3167" y="56871"/>
                  </a:cubicBezTo>
                  <a:lnTo>
                    <a:pt x="53706" y="56871"/>
                  </a:lnTo>
                  <a:cubicBezTo>
                    <a:pt x="55450" y="56871"/>
                    <a:pt x="56872" y="55450"/>
                    <a:pt x="56872" y="53706"/>
                  </a:cubicBezTo>
                  <a:lnTo>
                    <a:pt x="56872" y="3166"/>
                  </a:lnTo>
                  <a:cubicBezTo>
                    <a:pt x="56872" y="1422"/>
                    <a:pt x="55450" y="1"/>
                    <a:pt x="53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11" name="Google Shape;511;p23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512" name="Google Shape;512;p23"/>
          <p:cNvGrpSpPr/>
          <p:nvPr/>
        </p:nvGrpSpPr>
        <p:grpSpPr>
          <a:xfrm>
            <a:off x="457199" y="3207549"/>
            <a:ext cx="652527" cy="1526850"/>
            <a:chOff x="457199" y="3207549"/>
            <a:chExt cx="652527" cy="1526850"/>
          </a:xfrm>
        </p:grpSpPr>
        <p:sp>
          <p:nvSpPr>
            <p:cNvPr id="513" name="Google Shape;513;p23"/>
            <p:cNvSpPr/>
            <p:nvPr/>
          </p:nvSpPr>
          <p:spPr>
            <a:xfrm>
              <a:off x="45719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56517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56517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56517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17" name="Google Shape;517;p23"/>
          <p:cNvSpPr txBox="1"/>
          <p:nvPr/>
        </p:nvSpPr>
        <p:spPr>
          <a:xfrm>
            <a:off x="1278750" y="37823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18" name="Google Shape;518;p23"/>
          <p:cNvSpPr txBox="1"/>
          <p:nvPr/>
        </p:nvSpPr>
        <p:spPr>
          <a:xfrm>
            <a:off x="1278750" y="414692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smallest planet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19" name="Google Shape;519;p23"/>
          <p:cNvGrpSpPr/>
          <p:nvPr/>
        </p:nvGrpSpPr>
        <p:grpSpPr>
          <a:xfrm>
            <a:off x="1813290" y="3463744"/>
            <a:ext cx="248816" cy="248816"/>
            <a:chOff x="4553581" y="1788791"/>
            <a:chExt cx="275971" cy="275971"/>
          </a:xfrm>
        </p:grpSpPr>
        <p:sp>
          <p:nvSpPr>
            <p:cNvPr id="520" name="Google Shape;520;p23"/>
            <p:cNvSpPr/>
            <p:nvPr/>
          </p:nvSpPr>
          <p:spPr>
            <a:xfrm>
              <a:off x="4553581" y="1788791"/>
              <a:ext cx="275971" cy="275971"/>
            </a:xfrm>
            <a:custGeom>
              <a:avLst/>
              <a:gdLst/>
              <a:ahLst/>
              <a:cxnLst/>
              <a:rect l="l" t="t" r="r" b="b"/>
              <a:pathLst>
                <a:path w="56872" h="56872" extrusionOk="0">
                  <a:moveTo>
                    <a:pt x="50559" y="6313"/>
                  </a:moveTo>
                  <a:lnTo>
                    <a:pt x="50559" y="50559"/>
                  </a:lnTo>
                  <a:lnTo>
                    <a:pt x="6313" y="50559"/>
                  </a:lnTo>
                  <a:lnTo>
                    <a:pt x="6313" y="6313"/>
                  </a:lnTo>
                  <a:close/>
                  <a:moveTo>
                    <a:pt x="3167" y="1"/>
                  </a:moveTo>
                  <a:cubicBezTo>
                    <a:pt x="1423" y="1"/>
                    <a:pt x="1" y="1422"/>
                    <a:pt x="1" y="3166"/>
                  </a:cubicBezTo>
                  <a:lnTo>
                    <a:pt x="1" y="53706"/>
                  </a:lnTo>
                  <a:cubicBezTo>
                    <a:pt x="1" y="55450"/>
                    <a:pt x="1423" y="56871"/>
                    <a:pt x="3167" y="56871"/>
                  </a:cubicBezTo>
                  <a:lnTo>
                    <a:pt x="53706" y="56871"/>
                  </a:lnTo>
                  <a:cubicBezTo>
                    <a:pt x="55450" y="56871"/>
                    <a:pt x="56872" y="55450"/>
                    <a:pt x="56872" y="53706"/>
                  </a:cubicBezTo>
                  <a:lnTo>
                    <a:pt x="56872" y="3166"/>
                  </a:lnTo>
                  <a:cubicBezTo>
                    <a:pt x="56872" y="1422"/>
                    <a:pt x="55450" y="1"/>
                    <a:pt x="53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4598196" y="1850189"/>
              <a:ext cx="187112" cy="153223"/>
            </a:xfrm>
            <a:custGeom>
              <a:avLst/>
              <a:gdLst/>
              <a:ahLst/>
              <a:cxnLst/>
              <a:rect l="l" t="t" r="r" b="b"/>
              <a:pathLst>
                <a:path w="38560" h="31576" extrusionOk="0">
                  <a:moveTo>
                    <a:pt x="35028" y="1"/>
                  </a:moveTo>
                  <a:cubicBezTo>
                    <a:pt x="34157" y="1"/>
                    <a:pt x="33291" y="364"/>
                    <a:pt x="32664" y="1073"/>
                  </a:cubicBezTo>
                  <a:lnTo>
                    <a:pt x="12759" y="23822"/>
                  </a:lnTo>
                  <a:lnTo>
                    <a:pt x="5669" y="16732"/>
                  </a:lnTo>
                  <a:cubicBezTo>
                    <a:pt x="5051" y="16132"/>
                    <a:pt x="4261" y="15834"/>
                    <a:pt x="3472" y="15834"/>
                  </a:cubicBezTo>
                  <a:cubicBezTo>
                    <a:pt x="2664" y="15834"/>
                    <a:pt x="1856" y="16147"/>
                    <a:pt x="1233" y="16770"/>
                  </a:cubicBezTo>
                  <a:cubicBezTo>
                    <a:pt x="20" y="17983"/>
                    <a:pt x="1" y="19955"/>
                    <a:pt x="1195" y="21187"/>
                  </a:cubicBezTo>
                  <a:lnTo>
                    <a:pt x="10674" y="30665"/>
                  </a:lnTo>
                  <a:cubicBezTo>
                    <a:pt x="11264" y="31237"/>
                    <a:pt x="12034" y="31576"/>
                    <a:pt x="12862" y="31576"/>
                  </a:cubicBezTo>
                  <a:cubicBezTo>
                    <a:pt x="12884" y="31576"/>
                    <a:pt x="12907" y="31576"/>
                    <a:pt x="12930" y="31575"/>
                  </a:cubicBezTo>
                  <a:lnTo>
                    <a:pt x="13024" y="31575"/>
                  </a:lnTo>
                  <a:cubicBezTo>
                    <a:pt x="13896" y="31556"/>
                    <a:pt x="14730" y="31158"/>
                    <a:pt x="15299" y="30495"/>
                  </a:cubicBezTo>
                  <a:lnTo>
                    <a:pt x="37422" y="5225"/>
                  </a:lnTo>
                  <a:cubicBezTo>
                    <a:pt x="38559" y="3917"/>
                    <a:pt x="38408" y="1927"/>
                    <a:pt x="37100" y="789"/>
                  </a:cubicBezTo>
                  <a:cubicBezTo>
                    <a:pt x="36501" y="260"/>
                    <a:pt x="35763" y="1"/>
                    <a:pt x="350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522" name="Google Shape;522;p23"/>
          <p:cNvGrpSpPr/>
          <p:nvPr/>
        </p:nvGrpSpPr>
        <p:grpSpPr>
          <a:xfrm>
            <a:off x="3363087" y="3207549"/>
            <a:ext cx="652527" cy="1526850"/>
            <a:chOff x="3445749" y="3207549"/>
            <a:chExt cx="652527" cy="1526850"/>
          </a:xfrm>
        </p:grpSpPr>
        <p:sp>
          <p:nvSpPr>
            <p:cNvPr id="523" name="Google Shape;523;p23"/>
            <p:cNvSpPr/>
            <p:nvPr/>
          </p:nvSpPr>
          <p:spPr>
            <a:xfrm>
              <a:off x="344574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24" name="Google Shape;524;p23"/>
            <p:cNvSpPr/>
            <p:nvPr/>
          </p:nvSpPr>
          <p:spPr>
            <a:xfrm>
              <a:off x="355372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25" name="Google Shape;525;p23"/>
            <p:cNvSpPr/>
            <p:nvPr/>
          </p:nvSpPr>
          <p:spPr>
            <a:xfrm>
              <a:off x="355372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355372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27" name="Google Shape;527;p23"/>
          <p:cNvSpPr txBox="1"/>
          <p:nvPr/>
        </p:nvSpPr>
        <p:spPr>
          <a:xfrm>
            <a:off x="4184613" y="37823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28" name="Google Shape;528;p23"/>
          <p:cNvSpPr txBox="1"/>
          <p:nvPr/>
        </p:nvSpPr>
        <p:spPr>
          <a:xfrm>
            <a:off x="4184613" y="414692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29" name="Google Shape;529;p23"/>
          <p:cNvGrpSpPr/>
          <p:nvPr/>
        </p:nvGrpSpPr>
        <p:grpSpPr>
          <a:xfrm>
            <a:off x="6268974" y="3207549"/>
            <a:ext cx="652527" cy="1526850"/>
            <a:chOff x="6434299" y="3207549"/>
            <a:chExt cx="652527" cy="1526850"/>
          </a:xfrm>
        </p:grpSpPr>
        <p:sp>
          <p:nvSpPr>
            <p:cNvPr id="530" name="Google Shape;530;p23"/>
            <p:cNvSpPr/>
            <p:nvPr/>
          </p:nvSpPr>
          <p:spPr>
            <a:xfrm>
              <a:off x="643429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654227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654227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654227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34" name="Google Shape;534;p23"/>
          <p:cNvSpPr txBox="1"/>
          <p:nvPr/>
        </p:nvSpPr>
        <p:spPr>
          <a:xfrm>
            <a:off x="7090500" y="37823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35" name="Google Shape;535;p23"/>
          <p:cNvSpPr txBox="1"/>
          <p:nvPr/>
        </p:nvSpPr>
        <p:spPr>
          <a:xfrm>
            <a:off x="7090500" y="414692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This is where we live on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36" name="Google Shape;536;p23"/>
          <p:cNvGrpSpPr/>
          <p:nvPr/>
        </p:nvGrpSpPr>
        <p:grpSpPr>
          <a:xfrm>
            <a:off x="4719047" y="3463744"/>
            <a:ext cx="248816" cy="248816"/>
            <a:chOff x="6105648" y="1732289"/>
            <a:chExt cx="275971" cy="275971"/>
          </a:xfrm>
        </p:grpSpPr>
        <p:sp>
          <p:nvSpPr>
            <p:cNvPr id="537" name="Google Shape;537;p23"/>
            <p:cNvSpPr/>
            <p:nvPr/>
          </p:nvSpPr>
          <p:spPr>
            <a:xfrm>
              <a:off x="6105648" y="1732289"/>
              <a:ext cx="275971" cy="275971"/>
            </a:xfrm>
            <a:custGeom>
              <a:avLst/>
              <a:gdLst/>
              <a:ahLst/>
              <a:cxnLst/>
              <a:rect l="l" t="t" r="r" b="b"/>
              <a:pathLst>
                <a:path w="56872" h="56872" extrusionOk="0">
                  <a:moveTo>
                    <a:pt x="50559" y="6313"/>
                  </a:moveTo>
                  <a:lnTo>
                    <a:pt x="50559" y="50559"/>
                  </a:lnTo>
                  <a:lnTo>
                    <a:pt x="6313" y="50559"/>
                  </a:lnTo>
                  <a:lnTo>
                    <a:pt x="6313" y="6313"/>
                  </a:lnTo>
                  <a:close/>
                  <a:moveTo>
                    <a:pt x="3167" y="1"/>
                  </a:moveTo>
                  <a:cubicBezTo>
                    <a:pt x="1423" y="1"/>
                    <a:pt x="1" y="1422"/>
                    <a:pt x="1" y="3166"/>
                  </a:cubicBezTo>
                  <a:lnTo>
                    <a:pt x="1" y="53706"/>
                  </a:lnTo>
                  <a:cubicBezTo>
                    <a:pt x="1" y="55450"/>
                    <a:pt x="1423" y="56871"/>
                    <a:pt x="3167" y="56871"/>
                  </a:cubicBezTo>
                  <a:lnTo>
                    <a:pt x="53706" y="56871"/>
                  </a:lnTo>
                  <a:cubicBezTo>
                    <a:pt x="55450" y="56871"/>
                    <a:pt x="56872" y="55450"/>
                    <a:pt x="56872" y="53706"/>
                  </a:cubicBezTo>
                  <a:lnTo>
                    <a:pt x="56872" y="3166"/>
                  </a:lnTo>
                  <a:cubicBezTo>
                    <a:pt x="56872" y="1422"/>
                    <a:pt x="55450" y="1"/>
                    <a:pt x="53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6151647" y="1778289"/>
              <a:ext cx="91994" cy="91994"/>
            </a:xfrm>
            <a:custGeom>
              <a:avLst/>
              <a:gdLst/>
              <a:ahLst/>
              <a:cxnLst/>
              <a:rect l="l" t="t" r="r" b="b"/>
              <a:pathLst>
                <a:path w="18958" h="18958" extrusionOk="0">
                  <a:moveTo>
                    <a:pt x="9479" y="6313"/>
                  </a:moveTo>
                  <a:cubicBezTo>
                    <a:pt x="11223" y="6313"/>
                    <a:pt x="12645" y="7735"/>
                    <a:pt x="12645" y="9479"/>
                  </a:cubicBezTo>
                  <a:cubicBezTo>
                    <a:pt x="12645" y="11223"/>
                    <a:pt x="11223" y="12644"/>
                    <a:pt x="9479" y="12644"/>
                  </a:cubicBezTo>
                  <a:cubicBezTo>
                    <a:pt x="7735" y="12644"/>
                    <a:pt x="6313" y="11223"/>
                    <a:pt x="6313" y="9479"/>
                  </a:cubicBezTo>
                  <a:cubicBezTo>
                    <a:pt x="6313" y="7735"/>
                    <a:pt x="7735" y="6313"/>
                    <a:pt x="9479" y="6313"/>
                  </a:cubicBezTo>
                  <a:close/>
                  <a:moveTo>
                    <a:pt x="9479" y="0"/>
                  </a:moveTo>
                  <a:cubicBezTo>
                    <a:pt x="4247" y="0"/>
                    <a:pt x="0" y="4246"/>
                    <a:pt x="0" y="9479"/>
                  </a:cubicBezTo>
                  <a:cubicBezTo>
                    <a:pt x="0" y="14711"/>
                    <a:pt x="4247" y="18957"/>
                    <a:pt x="9479" y="18957"/>
                  </a:cubicBezTo>
                  <a:cubicBezTo>
                    <a:pt x="14711" y="18957"/>
                    <a:pt x="18957" y="14711"/>
                    <a:pt x="18957" y="9479"/>
                  </a:cubicBezTo>
                  <a:cubicBezTo>
                    <a:pt x="18957" y="4246"/>
                    <a:pt x="14711" y="0"/>
                    <a:pt x="9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6243639" y="1870283"/>
              <a:ext cx="91994" cy="91989"/>
            </a:xfrm>
            <a:custGeom>
              <a:avLst/>
              <a:gdLst/>
              <a:ahLst/>
              <a:cxnLst/>
              <a:rect l="l" t="t" r="r" b="b"/>
              <a:pathLst>
                <a:path w="18958" h="18957" extrusionOk="0">
                  <a:moveTo>
                    <a:pt x="9479" y="6313"/>
                  </a:moveTo>
                  <a:cubicBezTo>
                    <a:pt x="11223" y="6313"/>
                    <a:pt x="12644" y="7734"/>
                    <a:pt x="12644" y="9479"/>
                  </a:cubicBezTo>
                  <a:cubicBezTo>
                    <a:pt x="12644" y="11223"/>
                    <a:pt x="11223" y="12644"/>
                    <a:pt x="9479" y="12644"/>
                  </a:cubicBezTo>
                  <a:cubicBezTo>
                    <a:pt x="7735" y="12644"/>
                    <a:pt x="6313" y="11223"/>
                    <a:pt x="6313" y="9479"/>
                  </a:cubicBezTo>
                  <a:cubicBezTo>
                    <a:pt x="6313" y="7734"/>
                    <a:pt x="7735" y="6313"/>
                    <a:pt x="9479" y="6313"/>
                  </a:cubicBezTo>
                  <a:close/>
                  <a:moveTo>
                    <a:pt x="9479" y="0"/>
                  </a:moveTo>
                  <a:cubicBezTo>
                    <a:pt x="4247" y="0"/>
                    <a:pt x="0" y="4246"/>
                    <a:pt x="0" y="9479"/>
                  </a:cubicBezTo>
                  <a:cubicBezTo>
                    <a:pt x="0" y="14711"/>
                    <a:pt x="4247" y="18957"/>
                    <a:pt x="9479" y="18957"/>
                  </a:cubicBezTo>
                  <a:cubicBezTo>
                    <a:pt x="14711" y="18957"/>
                    <a:pt x="18957" y="14711"/>
                    <a:pt x="18957" y="9479"/>
                  </a:cubicBezTo>
                  <a:cubicBezTo>
                    <a:pt x="18957" y="4246"/>
                    <a:pt x="14711" y="0"/>
                    <a:pt x="9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6150541" y="1778507"/>
              <a:ext cx="186375" cy="183963"/>
            </a:xfrm>
            <a:custGeom>
              <a:avLst/>
              <a:gdLst/>
              <a:ahLst/>
              <a:cxnLst/>
              <a:rect l="l" t="t" r="r" b="b"/>
              <a:pathLst>
                <a:path w="38408" h="37911" extrusionOk="0">
                  <a:moveTo>
                    <a:pt x="34943" y="0"/>
                  </a:moveTo>
                  <a:cubicBezTo>
                    <a:pt x="34152" y="0"/>
                    <a:pt x="33358" y="294"/>
                    <a:pt x="32739" y="884"/>
                  </a:cubicBezTo>
                  <a:lnTo>
                    <a:pt x="1157" y="32466"/>
                  </a:lnTo>
                  <a:cubicBezTo>
                    <a:pt x="342" y="33262"/>
                    <a:pt x="1" y="34438"/>
                    <a:pt x="285" y="35556"/>
                  </a:cubicBezTo>
                  <a:cubicBezTo>
                    <a:pt x="588" y="36656"/>
                    <a:pt x="1441" y="37509"/>
                    <a:pt x="2541" y="37812"/>
                  </a:cubicBezTo>
                  <a:cubicBezTo>
                    <a:pt x="2803" y="37879"/>
                    <a:pt x="3067" y="37911"/>
                    <a:pt x="3330" y="37911"/>
                  </a:cubicBezTo>
                  <a:cubicBezTo>
                    <a:pt x="4189" y="37911"/>
                    <a:pt x="5021" y="37565"/>
                    <a:pt x="5631" y="36940"/>
                  </a:cubicBezTo>
                  <a:lnTo>
                    <a:pt x="37213" y="5339"/>
                  </a:lnTo>
                  <a:cubicBezTo>
                    <a:pt x="38408" y="4107"/>
                    <a:pt x="38389" y="2135"/>
                    <a:pt x="37175" y="922"/>
                  </a:cubicBezTo>
                  <a:cubicBezTo>
                    <a:pt x="36562" y="308"/>
                    <a:pt x="35754" y="0"/>
                    <a:pt x="34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41" name="Google Shape;541;p23"/>
          <p:cNvSpPr/>
          <p:nvPr/>
        </p:nvSpPr>
        <p:spPr>
          <a:xfrm>
            <a:off x="7624820" y="3458340"/>
            <a:ext cx="259621" cy="259621"/>
          </a:xfrm>
          <a:custGeom>
            <a:avLst/>
            <a:gdLst/>
            <a:ahLst/>
            <a:cxnLst/>
            <a:rect l="l" t="t" r="r" b="b"/>
            <a:pathLst>
              <a:path w="56872" h="56872" extrusionOk="0">
                <a:moveTo>
                  <a:pt x="25270" y="6313"/>
                </a:moveTo>
                <a:lnTo>
                  <a:pt x="25270" y="9479"/>
                </a:lnTo>
                <a:cubicBezTo>
                  <a:pt x="25289" y="9612"/>
                  <a:pt x="25327" y="9745"/>
                  <a:pt x="25365" y="9858"/>
                </a:cubicBezTo>
                <a:cubicBezTo>
                  <a:pt x="20398" y="10730"/>
                  <a:pt x="16664" y="14901"/>
                  <a:pt x="16399" y="19924"/>
                </a:cubicBezTo>
                <a:cubicBezTo>
                  <a:pt x="16399" y="26465"/>
                  <a:pt x="22313" y="29100"/>
                  <a:pt x="27071" y="31204"/>
                </a:cubicBezTo>
                <a:cubicBezTo>
                  <a:pt x="31507" y="33175"/>
                  <a:pt x="34161" y="34540"/>
                  <a:pt x="34161" y="36948"/>
                </a:cubicBezTo>
                <a:cubicBezTo>
                  <a:pt x="34161" y="39185"/>
                  <a:pt x="31545" y="41080"/>
                  <a:pt x="28436" y="41080"/>
                </a:cubicBezTo>
                <a:cubicBezTo>
                  <a:pt x="25195" y="41080"/>
                  <a:pt x="22124" y="39185"/>
                  <a:pt x="22124" y="37194"/>
                </a:cubicBezTo>
                <a:cubicBezTo>
                  <a:pt x="22124" y="35450"/>
                  <a:pt x="20702" y="34028"/>
                  <a:pt x="18958" y="34028"/>
                </a:cubicBezTo>
                <a:cubicBezTo>
                  <a:pt x="17214" y="34028"/>
                  <a:pt x="15792" y="35450"/>
                  <a:pt x="15792" y="37194"/>
                </a:cubicBezTo>
                <a:cubicBezTo>
                  <a:pt x="16247" y="42313"/>
                  <a:pt x="20228" y="46426"/>
                  <a:pt x="25346" y="47052"/>
                </a:cubicBezTo>
                <a:cubicBezTo>
                  <a:pt x="25308" y="47166"/>
                  <a:pt x="25289" y="47279"/>
                  <a:pt x="25270" y="47393"/>
                </a:cubicBezTo>
                <a:lnTo>
                  <a:pt x="25270" y="50559"/>
                </a:lnTo>
                <a:lnTo>
                  <a:pt x="6313" y="50559"/>
                </a:lnTo>
                <a:lnTo>
                  <a:pt x="6313" y="6313"/>
                </a:lnTo>
                <a:close/>
                <a:moveTo>
                  <a:pt x="50559" y="6313"/>
                </a:moveTo>
                <a:lnTo>
                  <a:pt x="50559" y="50559"/>
                </a:lnTo>
                <a:lnTo>
                  <a:pt x="31602" y="50559"/>
                </a:lnTo>
                <a:lnTo>
                  <a:pt x="31602" y="47393"/>
                </a:lnTo>
                <a:cubicBezTo>
                  <a:pt x="31583" y="47260"/>
                  <a:pt x="31545" y="47128"/>
                  <a:pt x="31526" y="46995"/>
                </a:cubicBezTo>
                <a:cubicBezTo>
                  <a:pt x="36474" y="46142"/>
                  <a:pt x="40208" y="41971"/>
                  <a:pt x="40474" y="36948"/>
                </a:cubicBezTo>
                <a:cubicBezTo>
                  <a:pt x="40474" y="30256"/>
                  <a:pt x="34483" y="27583"/>
                  <a:pt x="29649" y="25441"/>
                </a:cubicBezTo>
                <a:cubicBezTo>
                  <a:pt x="25327" y="23507"/>
                  <a:pt x="22711" y="22199"/>
                  <a:pt x="22711" y="19924"/>
                </a:cubicBezTo>
                <a:cubicBezTo>
                  <a:pt x="22711" y="17669"/>
                  <a:pt x="25327" y="15792"/>
                  <a:pt x="28436" y="15792"/>
                </a:cubicBezTo>
                <a:cubicBezTo>
                  <a:pt x="31678" y="15792"/>
                  <a:pt x="34749" y="17687"/>
                  <a:pt x="34749" y="19678"/>
                </a:cubicBezTo>
                <a:cubicBezTo>
                  <a:pt x="34749" y="21422"/>
                  <a:pt x="36171" y="22844"/>
                  <a:pt x="37915" y="22844"/>
                </a:cubicBezTo>
                <a:cubicBezTo>
                  <a:pt x="39659" y="22844"/>
                  <a:pt x="41080" y="21422"/>
                  <a:pt x="41080" y="19678"/>
                </a:cubicBezTo>
                <a:cubicBezTo>
                  <a:pt x="40625" y="14560"/>
                  <a:pt x="36645" y="10446"/>
                  <a:pt x="31526" y="9820"/>
                </a:cubicBezTo>
                <a:cubicBezTo>
                  <a:pt x="31564" y="9707"/>
                  <a:pt x="31583" y="9593"/>
                  <a:pt x="31602" y="9479"/>
                </a:cubicBezTo>
                <a:lnTo>
                  <a:pt x="31602" y="6313"/>
                </a:lnTo>
                <a:close/>
                <a:moveTo>
                  <a:pt x="3167" y="1"/>
                </a:moveTo>
                <a:cubicBezTo>
                  <a:pt x="1423" y="1"/>
                  <a:pt x="1" y="1422"/>
                  <a:pt x="1" y="3166"/>
                </a:cubicBezTo>
                <a:lnTo>
                  <a:pt x="1" y="53706"/>
                </a:lnTo>
                <a:cubicBezTo>
                  <a:pt x="1" y="55450"/>
                  <a:pt x="1423" y="56871"/>
                  <a:pt x="3167" y="56871"/>
                </a:cubicBezTo>
                <a:lnTo>
                  <a:pt x="53706" y="56871"/>
                </a:lnTo>
                <a:cubicBezTo>
                  <a:pt x="55450" y="56871"/>
                  <a:pt x="56872" y="55450"/>
                  <a:pt x="56872" y="53706"/>
                </a:cubicBezTo>
                <a:lnTo>
                  <a:pt x="56872" y="3166"/>
                </a:lnTo>
                <a:cubicBezTo>
                  <a:pt x="56872" y="1422"/>
                  <a:pt x="55450" y="1"/>
                  <a:pt x="5370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42" name="Google Shape;542;p23"/>
          <p:cNvGrpSpPr/>
          <p:nvPr/>
        </p:nvGrpSpPr>
        <p:grpSpPr>
          <a:xfrm>
            <a:off x="457199" y="1383949"/>
            <a:ext cx="652527" cy="1526850"/>
            <a:chOff x="457199" y="3207549"/>
            <a:chExt cx="652527" cy="1526850"/>
          </a:xfrm>
        </p:grpSpPr>
        <p:sp>
          <p:nvSpPr>
            <p:cNvPr id="543" name="Google Shape;543;p23"/>
            <p:cNvSpPr/>
            <p:nvPr/>
          </p:nvSpPr>
          <p:spPr>
            <a:xfrm>
              <a:off x="45719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56517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56517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56517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47" name="Google Shape;547;p23"/>
          <p:cNvSpPr txBox="1"/>
          <p:nvPr/>
        </p:nvSpPr>
        <p:spPr>
          <a:xfrm>
            <a:off x="1278724" y="193427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48" name="Google Shape;548;p23"/>
          <p:cNvSpPr txBox="1"/>
          <p:nvPr/>
        </p:nvSpPr>
        <p:spPr>
          <a:xfrm>
            <a:off x="1278724" y="22989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49" name="Google Shape;549;p23"/>
          <p:cNvGrpSpPr/>
          <p:nvPr/>
        </p:nvGrpSpPr>
        <p:grpSpPr>
          <a:xfrm>
            <a:off x="3363087" y="1383949"/>
            <a:ext cx="652527" cy="1526850"/>
            <a:chOff x="3445749" y="3207549"/>
            <a:chExt cx="652527" cy="1526850"/>
          </a:xfrm>
        </p:grpSpPr>
        <p:sp>
          <p:nvSpPr>
            <p:cNvPr id="550" name="Google Shape;550;p23"/>
            <p:cNvSpPr/>
            <p:nvPr/>
          </p:nvSpPr>
          <p:spPr>
            <a:xfrm>
              <a:off x="344574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355372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355372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355372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54" name="Google Shape;554;p23"/>
          <p:cNvSpPr txBox="1"/>
          <p:nvPr/>
        </p:nvSpPr>
        <p:spPr>
          <a:xfrm>
            <a:off x="4184612" y="193427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55" name="Google Shape;555;p23"/>
          <p:cNvSpPr txBox="1"/>
          <p:nvPr/>
        </p:nvSpPr>
        <p:spPr>
          <a:xfrm>
            <a:off x="4184612" y="22989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planet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56" name="Google Shape;556;p23"/>
          <p:cNvGrpSpPr/>
          <p:nvPr/>
        </p:nvGrpSpPr>
        <p:grpSpPr>
          <a:xfrm>
            <a:off x="6268974" y="1383949"/>
            <a:ext cx="652527" cy="1526850"/>
            <a:chOff x="6434299" y="3207549"/>
            <a:chExt cx="652527" cy="1526850"/>
          </a:xfrm>
        </p:grpSpPr>
        <p:sp>
          <p:nvSpPr>
            <p:cNvPr id="557" name="Google Shape;557;p23"/>
            <p:cNvSpPr/>
            <p:nvPr/>
          </p:nvSpPr>
          <p:spPr>
            <a:xfrm>
              <a:off x="6434299" y="3207549"/>
              <a:ext cx="652527" cy="1526850"/>
            </a:xfrm>
            <a:custGeom>
              <a:avLst/>
              <a:gdLst/>
              <a:ahLst/>
              <a:cxnLst/>
              <a:rect l="l" t="t" r="r" b="b"/>
              <a:pathLst>
                <a:path w="17864" h="41800" extrusionOk="0">
                  <a:moveTo>
                    <a:pt x="3300" y="0"/>
                  </a:moveTo>
                  <a:cubicBezTo>
                    <a:pt x="1472" y="0"/>
                    <a:pt x="0" y="1472"/>
                    <a:pt x="0" y="3288"/>
                  </a:cubicBezTo>
                  <a:lnTo>
                    <a:pt x="0" y="38499"/>
                  </a:lnTo>
                  <a:cubicBezTo>
                    <a:pt x="0" y="40315"/>
                    <a:pt x="1472" y="41799"/>
                    <a:pt x="3300" y="41799"/>
                  </a:cubicBezTo>
                  <a:lnTo>
                    <a:pt x="14575" y="41799"/>
                  </a:lnTo>
                  <a:cubicBezTo>
                    <a:pt x="16391" y="41799"/>
                    <a:pt x="17863" y="40315"/>
                    <a:pt x="17863" y="38499"/>
                  </a:cubicBezTo>
                  <a:lnTo>
                    <a:pt x="17863" y="3288"/>
                  </a:lnTo>
                  <a:cubicBezTo>
                    <a:pt x="17863" y="1472"/>
                    <a:pt x="16391" y="0"/>
                    <a:pt x="14575" y="0"/>
                  </a:cubicBez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6542278" y="3312862"/>
              <a:ext cx="412797" cy="412761"/>
            </a:xfrm>
            <a:custGeom>
              <a:avLst/>
              <a:gdLst/>
              <a:ahLst/>
              <a:cxnLst/>
              <a:rect l="l" t="t" r="r" b="b"/>
              <a:pathLst>
                <a:path w="11301" h="11300" extrusionOk="0">
                  <a:moveTo>
                    <a:pt x="11300" y="5435"/>
                  </a:moveTo>
                  <a:cubicBezTo>
                    <a:pt x="11300" y="7631"/>
                    <a:pt x="9975" y="9619"/>
                    <a:pt x="7939" y="10453"/>
                  </a:cubicBezTo>
                  <a:cubicBezTo>
                    <a:pt x="5914" y="11300"/>
                    <a:pt x="3571" y="10833"/>
                    <a:pt x="2013" y="9275"/>
                  </a:cubicBezTo>
                  <a:cubicBezTo>
                    <a:pt x="467" y="7729"/>
                    <a:pt x="1" y="5386"/>
                    <a:pt x="835" y="3350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29"/>
                    <a:pt x="11300" y="54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6542278" y="3772212"/>
              <a:ext cx="412797" cy="412797"/>
            </a:xfrm>
            <a:custGeom>
              <a:avLst/>
              <a:gdLst/>
              <a:ahLst/>
              <a:cxnLst/>
              <a:rect l="l" t="t" r="r" b="b"/>
              <a:pathLst>
                <a:path w="11301" h="11301" extrusionOk="0">
                  <a:moveTo>
                    <a:pt x="11300" y="5436"/>
                  </a:moveTo>
                  <a:cubicBezTo>
                    <a:pt x="11300" y="7632"/>
                    <a:pt x="9975" y="9619"/>
                    <a:pt x="7939" y="10466"/>
                  </a:cubicBezTo>
                  <a:cubicBezTo>
                    <a:pt x="5914" y="11300"/>
                    <a:pt x="3571" y="10834"/>
                    <a:pt x="2013" y="9288"/>
                  </a:cubicBezTo>
                  <a:cubicBezTo>
                    <a:pt x="467" y="7730"/>
                    <a:pt x="1" y="5387"/>
                    <a:pt x="835" y="3362"/>
                  </a:cubicBezTo>
                  <a:cubicBezTo>
                    <a:pt x="1682" y="1326"/>
                    <a:pt x="3669" y="1"/>
                    <a:pt x="5865" y="1"/>
                  </a:cubicBezTo>
                  <a:cubicBezTo>
                    <a:pt x="8871" y="1"/>
                    <a:pt x="11300" y="2442"/>
                    <a:pt x="11300" y="54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6542278" y="4231599"/>
              <a:ext cx="412797" cy="413199"/>
            </a:xfrm>
            <a:custGeom>
              <a:avLst/>
              <a:gdLst/>
              <a:ahLst/>
              <a:cxnLst/>
              <a:rect l="l" t="t" r="r" b="b"/>
              <a:pathLst>
                <a:path w="11301" h="11312" extrusionOk="0">
                  <a:moveTo>
                    <a:pt x="11300" y="5447"/>
                  </a:moveTo>
                  <a:cubicBezTo>
                    <a:pt x="11300" y="7643"/>
                    <a:pt x="9975" y="9619"/>
                    <a:pt x="7939" y="10465"/>
                  </a:cubicBezTo>
                  <a:cubicBezTo>
                    <a:pt x="5914" y="11312"/>
                    <a:pt x="3571" y="10846"/>
                    <a:pt x="2013" y="9287"/>
                  </a:cubicBezTo>
                  <a:cubicBezTo>
                    <a:pt x="467" y="7729"/>
                    <a:pt x="1" y="5398"/>
                    <a:pt x="835" y="3362"/>
                  </a:cubicBezTo>
                  <a:cubicBezTo>
                    <a:pt x="1682" y="1325"/>
                    <a:pt x="3669" y="0"/>
                    <a:pt x="5865" y="0"/>
                  </a:cubicBezTo>
                  <a:cubicBezTo>
                    <a:pt x="8871" y="0"/>
                    <a:pt x="11300" y="2441"/>
                    <a:pt x="11300" y="54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61" name="Google Shape;561;p23"/>
          <p:cNvSpPr txBox="1"/>
          <p:nvPr/>
        </p:nvSpPr>
        <p:spPr>
          <a:xfrm>
            <a:off x="7090499" y="1934275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62" name="Google Shape;562;p23"/>
          <p:cNvSpPr txBox="1"/>
          <p:nvPr/>
        </p:nvSpPr>
        <p:spPr>
          <a:xfrm>
            <a:off x="7090499" y="2298900"/>
            <a:ext cx="13179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cold place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563" name="Google Shape;563;p23"/>
          <p:cNvGrpSpPr/>
          <p:nvPr/>
        </p:nvGrpSpPr>
        <p:grpSpPr>
          <a:xfrm>
            <a:off x="1813290" y="1615719"/>
            <a:ext cx="248816" cy="248816"/>
            <a:chOff x="1785215" y="1640144"/>
            <a:chExt cx="248816" cy="248816"/>
          </a:xfrm>
        </p:grpSpPr>
        <p:sp>
          <p:nvSpPr>
            <p:cNvPr id="564" name="Google Shape;564;p23"/>
            <p:cNvSpPr/>
            <p:nvPr/>
          </p:nvSpPr>
          <p:spPr>
            <a:xfrm>
              <a:off x="1785215" y="1640144"/>
              <a:ext cx="248816" cy="248816"/>
            </a:xfrm>
            <a:custGeom>
              <a:avLst/>
              <a:gdLst/>
              <a:ahLst/>
              <a:cxnLst/>
              <a:rect l="l" t="t" r="r" b="b"/>
              <a:pathLst>
                <a:path w="56872" h="56872" extrusionOk="0">
                  <a:moveTo>
                    <a:pt x="50559" y="6313"/>
                  </a:moveTo>
                  <a:lnTo>
                    <a:pt x="50559" y="50559"/>
                  </a:lnTo>
                  <a:lnTo>
                    <a:pt x="6313" y="50559"/>
                  </a:lnTo>
                  <a:lnTo>
                    <a:pt x="6313" y="6313"/>
                  </a:lnTo>
                  <a:close/>
                  <a:moveTo>
                    <a:pt x="3167" y="1"/>
                  </a:moveTo>
                  <a:cubicBezTo>
                    <a:pt x="1423" y="1"/>
                    <a:pt x="1" y="1422"/>
                    <a:pt x="1" y="3166"/>
                  </a:cubicBezTo>
                  <a:lnTo>
                    <a:pt x="1" y="53706"/>
                  </a:lnTo>
                  <a:cubicBezTo>
                    <a:pt x="1" y="55450"/>
                    <a:pt x="1423" y="56871"/>
                    <a:pt x="3167" y="56871"/>
                  </a:cubicBezTo>
                  <a:lnTo>
                    <a:pt x="53706" y="56871"/>
                  </a:lnTo>
                  <a:cubicBezTo>
                    <a:pt x="55450" y="56871"/>
                    <a:pt x="56872" y="55450"/>
                    <a:pt x="56872" y="53706"/>
                  </a:cubicBezTo>
                  <a:lnTo>
                    <a:pt x="56872" y="3166"/>
                  </a:lnTo>
                  <a:cubicBezTo>
                    <a:pt x="56872" y="1422"/>
                    <a:pt x="55450" y="1"/>
                    <a:pt x="53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565" name="Google Shape;565;p23"/>
            <p:cNvGrpSpPr/>
            <p:nvPr/>
          </p:nvGrpSpPr>
          <p:grpSpPr>
            <a:xfrm>
              <a:off x="1850218" y="1705153"/>
              <a:ext cx="118800" cy="118800"/>
              <a:chOff x="2094593" y="1751103"/>
              <a:chExt cx="118800" cy="118800"/>
            </a:xfrm>
          </p:grpSpPr>
          <p:sp>
            <p:nvSpPr>
              <p:cNvPr id="566" name="Google Shape;566;p23"/>
              <p:cNvSpPr/>
              <p:nvPr/>
            </p:nvSpPr>
            <p:spPr>
              <a:xfrm rot="2700000">
                <a:off x="2150599" y="1729893"/>
                <a:ext cx="6788" cy="161220"/>
              </a:xfrm>
              <a:prstGeom prst="roundRect">
                <a:avLst>
                  <a:gd name="adj" fmla="val 50000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567" name="Google Shape;567;p23"/>
              <p:cNvSpPr/>
              <p:nvPr/>
            </p:nvSpPr>
            <p:spPr>
              <a:xfrm rot="-2700000">
                <a:off x="2150599" y="1729893"/>
                <a:ext cx="6788" cy="161220"/>
              </a:xfrm>
              <a:prstGeom prst="roundRect">
                <a:avLst>
                  <a:gd name="adj" fmla="val 50000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grpSp>
        <p:nvGrpSpPr>
          <p:cNvPr id="568" name="Google Shape;568;p23"/>
          <p:cNvGrpSpPr/>
          <p:nvPr/>
        </p:nvGrpSpPr>
        <p:grpSpPr>
          <a:xfrm>
            <a:off x="4719172" y="1640144"/>
            <a:ext cx="248815" cy="248815"/>
            <a:chOff x="4690997" y="1640144"/>
            <a:chExt cx="248815" cy="248815"/>
          </a:xfrm>
        </p:grpSpPr>
        <p:sp>
          <p:nvSpPr>
            <p:cNvPr id="569" name="Google Shape;569;p23"/>
            <p:cNvSpPr/>
            <p:nvPr/>
          </p:nvSpPr>
          <p:spPr>
            <a:xfrm>
              <a:off x="4690997" y="1640144"/>
              <a:ext cx="248815" cy="248815"/>
            </a:xfrm>
            <a:custGeom>
              <a:avLst/>
              <a:gdLst/>
              <a:ahLst/>
              <a:cxnLst/>
              <a:rect l="l" t="t" r="r" b="b"/>
              <a:pathLst>
                <a:path w="56872" h="56872" extrusionOk="0">
                  <a:moveTo>
                    <a:pt x="50559" y="6313"/>
                  </a:moveTo>
                  <a:lnTo>
                    <a:pt x="50559" y="50559"/>
                  </a:lnTo>
                  <a:lnTo>
                    <a:pt x="6313" y="50559"/>
                  </a:lnTo>
                  <a:lnTo>
                    <a:pt x="6313" y="6313"/>
                  </a:lnTo>
                  <a:close/>
                  <a:moveTo>
                    <a:pt x="3167" y="1"/>
                  </a:moveTo>
                  <a:cubicBezTo>
                    <a:pt x="1423" y="1"/>
                    <a:pt x="1" y="1422"/>
                    <a:pt x="1" y="3166"/>
                  </a:cubicBezTo>
                  <a:lnTo>
                    <a:pt x="1" y="53706"/>
                  </a:lnTo>
                  <a:cubicBezTo>
                    <a:pt x="1" y="55450"/>
                    <a:pt x="1423" y="56871"/>
                    <a:pt x="3167" y="56871"/>
                  </a:cubicBezTo>
                  <a:lnTo>
                    <a:pt x="53706" y="56871"/>
                  </a:lnTo>
                  <a:cubicBezTo>
                    <a:pt x="55450" y="56871"/>
                    <a:pt x="56872" y="55450"/>
                    <a:pt x="56872" y="53706"/>
                  </a:cubicBezTo>
                  <a:lnTo>
                    <a:pt x="56872" y="3166"/>
                  </a:lnTo>
                  <a:cubicBezTo>
                    <a:pt x="56872" y="1422"/>
                    <a:pt x="55450" y="1"/>
                    <a:pt x="53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570" name="Google Shape;570;p23"/>
            <p:cNvGrpSpPr/>
            <p:nvPr/>
          </p:nvGrpSpPr>
          <p:grpSpPr>
            <a:xfrm>
              <a:off x="4754470" y="1696839"/>
              <a:ext cx="127280" cy="148748"/>
              <a:chOff x="-58911650" y="3818000"/>
              <a:chExt cx="79550" cy="92950"/>
            </a:xfrm>
          </p:grpSpPr>
          <p:sp>
            <p:nvSpPr>
              <p:cNvPr id="571" name="Google Shape;571;p23"/>
              <p:cNvSpPr/>
              <p:nvPr/>
            </p:nvSpPr>
            <p:spPr>
              <a:xfrm>
                <a:off x="-58911650" y="3880200"/>
                <a:ext cx="79550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230" extrusionOk="0">
                    <a:moveTo>
                      <a:pt x="1607" y="1"/>
                    </a:moveTo>
                    <a:cubicBezTo>
                      <a:pt x="819" y="1"/>
                      <a:pt x="189" y="505"/>
                      <a:pt x="0" y="1230"/>
                    </a:cubicBezTo>
                    <a:lnTo>
                      <a:pt x="3182" y="1230"/>
                    </a:lnTo>
                    <a:cubicBezTo>
                      <a:pt x="3025" y="537"/>
                      <a:pt x="2394" y="1"/>
                      <a:pt x="1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-58891975" y="3818000"/>
                <a:ext cx="417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670" extrusionOk="0">
                    <a:moveTo>
                      <a:pt x="851" y="0"/>
                    </a:moveTo>
                    <a:cubicBezTo>
                      <a:pt x="379" y="0"/>
                      <a:pt x="1" y="378"/>
                      <a:pt x="1" y="819"/>
                    </a:cubicBezTo>
                    <a:cubicBezTo>
                      <a:pt x="1" y="1292"/>
                      <a:pt x="379" y="1670"/>
                      <a:pt x="851" y="1670"/>
                    </a:cubicBezTo>
                    <a:cubicBezTo>
                      <a:pt x="1292" y="1670"/>
                      <a:pt x="1670" y="1292"/>
                      <a:pt x="1670" y="819"/>
                    </a:cubicBezTo>
                    <a:cubicBezTo>
                      <a:pt x="1670" y="378"/>
                      <a:pt x="1292" y="0"/>
                      <a:pt x="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9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8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55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7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56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19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20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2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3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5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6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27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9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1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2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3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3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0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1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2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4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4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5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8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1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4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578" name="Google Shape;578;p24"/>
          <p:cNvGrpSpPr/>
          <p:nvPr/>
        </p:nvGrpSpPr>
        <p:grpSpPr>
          <a:xfrm>
            <a:off x="1120365" y="950582"/>
            <a:ext cx="1361646" cy="2095245"/>
            <a:chOff x="1120365" y="950582"/>
            <a:chExt cx="1361646" cy="2095245"/>
          </a:xfrm>
        </p:grpSpPr>
        <p:sp>
          <p:nvSpPr>
            <p:cNvPr id="579" name="Google Shape;579;p24"/>
            <p:cNvSpPr/>
            <p:nvPr/>
          </p:nvSpPr>
          <p:spPr>
            <a:xfrm rot="5400000" flipH="1">
              <a:off x="1091605" y="1505790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0" name="Google Shape;580;p24"/>
            <p:cNvSpPr/>
            <p:nvPr/>
          </p:nvSpPr>
          <p:spPr>
            <a:xfrm rot="5400000" flipH="1">
              <a:off x="1392704" y="1352602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1" name="Google Shape;581;p24"/>
            <p:cNvSpPr/>
            <p:nvPr/>
          </p:nvSpPr>
          <p:spPr>
            <a:xfrm rot="5400000" flipH="1">
              <a:off x="1682773" y="1158896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2" name="Google Shape;582;p24"/>
            <p:cNvSpPr/>
            <p:nvPr/>
          </p:nvSpPr>
          <p:spPr>
            <a:xfrm rot="5400000">
              <a:off x="1091605" y="2067034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3" name="Google Shape;583;p24"/>
            <p:cNvSpPr/>
            <p:nvPr/>
          </p:nvSpPr>
          <p:spPr>
            <a:xfrm rot="5400000">
              <a:off x="1392704" y="2151731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 rot="5400000">
              <a:off x="1682773" y="2246589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585" name="Google Shape;585;p24"/>
          <p:cNvGrpSpPr/>
          <p:nvPr/>
        </p:nvGrpSpPr>
        <p:grpSpPr>
          <a:xfrm>
            <a:off x="4146465" y="950582"/>
            <a:ext cx="1361646" cy="2095245"/>
            <a:chOff x="4146465" y="950582"/>
            <a:chExt cx="1361646" cy="2095245"/>
          </a:xfrm>
        </p:grpSpPr>
        <p:sp>
          <p:nvSpPr>
            <p:cNvPr id="586" name="Google Shape;586;p24"/>
            <p:cNvSpPr/>
            <p:nvPr/>
          </p:nvSpPr>
          <p:spPr>
            <a:xfrm rot="5400000" flipH="1">
              <a:off x="4117705" y="1505790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7" name="Google Shape;587;p24"/>
            <p:cNvSpPr/>
            <p:nvPr/>
          </p:nvSpPr>
          <p:spPr>
            <a:xfrm rot="5400000" flipH="1">
              <a:off x="4418804" y="1352602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8" name="Google Shape;588;p24"/>
            <p:cNvSpPr/>
            <p:nvPr/>
          </p:nvSpPr>
          <p:spPr>
            <a:xfrm rot="5400000" flipH="1">
              <a:off x="4708873" y="1158896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9" name="Google Shape;589;p24"/>
            <p:cNvSpPr/>
            <p:nvPr/>
          </p:nvSpPr>
          <p:spPr>
            <a:xfrm rot="5400000">
              <a:off x="4117705" y="2067034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0" name="Google Shape;590;p24"/>
            <p:cNvSpPr/>
            <p:nvPr/>
          </p:nvSpPr>
          <p:spPr>
            <a:xfrm rot="5400000">
              <a:off x="4418804" y="2151731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1" name="Google Shape;591;p24"/>
            <p:cNvSpPr/>
            <p:nvPr/>
          </p:nvSpPr>
          <p:spPr>
            <a:xfrm rot="5400000">
              <a:off x="4708873" y="2246589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592" name="Google Shape;592;p24"/>
          <p:cNvGrpSpPr/>
          <p:nvPr/>
        </p:nvGrpSpPr>
        <p:grpSpPr>
          <a:xfrm>
            <a:off x="7172565" y="950582"/>
            <a:ext cx="1361646" cy="2095245"/>
            <a:chOff x="7172565" y="950582"/>
            <a:chExt cx="1361646" cy="2095245"/>
          </a:xfrm>
        </p:grpSpPr>
        <p:sp>
          <p:nvSpPr>
            <p:cNvPr id="593" name="Google Shape;593;p24"/>
            <p:cNvSpPr/>
            <p:nvPr/>
          </p:nvSpPr>
          <p:spPr>
            <a:xfrm rot="5400000" flipH="1">
              <a:off x="7143805" y="1505790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4" name="Google Shape;594;p24"/>
            <p:cNvSpPr/>
            <p:nvPr/>
          </p:nvSpPr>
          <p:spPr>
            <a:xfrm rot="5400000" flipH="1">
              <a:off x="7444904" y="1352602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5" name="Google Shape;595;p24"/>
            <p:cNvSpPr/>
            <p:nvPr/>
          </p:nvSpPr>
          <p:spPr>
            <a:xfrm rot="5400000" flipH="1">
              <a:off x="7734973" y="1158896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8A9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6" name="Google Shape;596;p24"/>
            <p:cNvSpPr/>
            <p:nvPr/>
          </p:nvSpPr>
          <p:spPr>
            <a:xfrm rot="5400000">
              <a:off x="7143805" y="2067034"/>
              <a:ext cx="481104" cy="423584"/>
            </a:xfrm>
            <a:custGeom>
              <a:avLst/>
              <a:gdLst/>
              <a:ahLst/>
              <a:cxnLst/>
              <a:rect l="l" t="t" r="r" b="b"/>
              <a:pathLst>
                <a:path w="29952" h="26371" extrusionOk="0">
                  <a:moveTo>
                    <a:pt x="1" y="0"/>
                  </a:moveTo>
                  <a:lnTo>
                    <a:pt x="1" y="24234"/>
                  </a:lnTo>
                  <a:lnTo>
                    <a:pt x="14" y="24234"/>
                  </a:lnTo>
                  <a:cubicBezTo>
                    <a:pt x="14" y="24234"/>
                    <a:pt x="203" y="24229"/>
                    <a:pt x="558" y="24229"/>
                  </a:cubicBezTo>
                  <a:cubicBezTo>
                    <a:pt x="2473" y="24229"/>
                    <a:pt x="9215" y="24384"/>
                    <a:pt x="17213" y="26370"/>
                  </a:cubicBezTo>
                  <a:lnTo>
                    <a:pt x="29952" y="5713"/>
                  </a:lnTo>
                  <a:cubicBezTo>
                    <a:pt x="29952" y="5713"/>
                    <a:pt x="20827" y="0"/>
                    <a:pt x="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7" name="Google Shape;597;p24"/>
            <p:cNvSpPr/>
            <p:nvPr/>
          </p:nvSpPr>
          <p:spPr>
            <a:xfrm rot="5400000">
              <a:off x="7444904" y="2151731"/>
              <a:ext cx="718990" cy="492075"/>
            </a:xfrm>
            <a:custGeom>
              <a:avLst/>
              <a:gdLst/>
              <a:ahLst/>
              <a:cxnLst/>
              <a:rect l="l" t="t" r="r" b="b"/>
              <a:pathLst>
                <a:path w="44762" h="30635" extrusionOk="0">
                  <a:moveTo>
                    <a:pt x="1" y="1"/>
                  </a:moveTo>
                  <a:lnTo>
                    <a:pt x="1" y="24648"/>
                  </a:lnTo>
                  <a:lnTo>
                    <a:pt x="14" y="24648"/>
                  </a:lnTo>
                  <a:cubicBezTo>
                    <a:pt x="5607" y="24648"/>
                    <a:pt x="18560" y="25130"/>
                    <a:pt x="31390" y="30635"/>
                  </a:cubicBezTo>
                  <a:lnTo>
                    <a:pt x="44761" y="10327"/>
                  </a:lnTo>
                  <a:cubicBezTo>
                    <a:pt x="44761" y="10327"/>
                    <a:pt x="27304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8" name="Google Shape;598;p24"/>
            <p:cNvSpPr/>
            <p:nvPr/>
          </p:nvSpPr>
          <p:spPr>
            <a:xfrm rot="5400000">
              <a:off x="7734973" y="2246589"/>
              <a:ext cx="1007552" cy="590923"/>
            </a:xfrm>
            <a:custGeom>
              <a:avLst/>
              <a:gdLst/>
              <a:ahLst/>
              <a:cxnLst/>
              <a:rect l="l" t="t" r="r" b="b"/>
              <a:pathLst>
                <a:path w="62727" h="36789" extrusionOk="0">
                  <a:moveTo>
                    <a:pt x="1" y="1"/>
                  </a:moveTo>
                  <a:lnTo>
                    <a:pt x="1" y="25976"/>
                  </a:lnTo>
                  <a:lnTo>
                    <a:pt x="17" y="25976"/>
                  </a:lnTo>
                  <a:cubicBezTo>
                    <a:pt x="74" y="25976"/>
                    <a:pt x="588" y="25960"/>
                    <a:pt x="1487" y="25960"/>
                  </a:cubicBezTo>
                  <a:cubicBezTo>
                    <a:pt x="7235" y="25960"/>
                    <a:pt x="28709" y="26646"/>
                    <a:pt x="46867" y="36789"/>
                  </a:cubicBezTo>
                  <a:lnTo>
                    <a:pt x="62726" y="12728"/>
                  </a:lnTo>
                  <a:cubicBezTo>
                    <a:pt x="62726" y="12728"/>
                    <a:pt x="39312" y="2"/>
                    <a:pt x="17" y="1"/>
                  </a:cubicBezTo>
                  <a:close/>
                </a:path>
              </a:pathLst>
            </a:custGeom>
            <a:solidFill>
              <a:srgbClr val="8A9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599" name="Google Shape;599;p24"/>
          <p:cNvSpPr txBox="1"/>
          <p:nvPr/>
        </p:nvSpPr>
        <p:spPr>
          <a:xfrm>
            <a:off x="3895288" y="3471388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00" name="Google Shape;600;p24"/>
          <p:cNvSpPr txBox="1"/>
          <p:nvPr/>
        </p:nvSpPr>
        <p:spPr>
          <a:xfrm>
            <a:off x="3895300" y="3749300"/>
            <a:ext cx="17652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a gas giant and it’s composed of hydrogen and helium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01" name="Google Shape;601;p24"/>
          <p:cNvSpPr txBox="1"/>
          <p:nvPr/>
        </p:nvSpPr>
        <p:spPr>
          <a:xfrm>
            <a:off x="869190" y="3471388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02" name="Google Shape;602;p24"/>
          <p:cNvSpPr txBox="1"/>
          <p:nvPr/>
        </p:nvSpPr>
        <p:spPr>
          <a:xfrm>
            <a:off x="869200" y="3749300"/>
            <a:ext cx="17652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name. It’s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03" name="Google Shape;603;p24"/>
          <p:cNvSpPr txBox="1"/>
          <p:nvPr/>
        </p:nvSpPr>
        <p:spPr>
          <a:xfrm>
            <a:off x="6921402" y="3471388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04" name="Google Shape;604;p24"/>
          <p:cNvSpPr txBox="1"/>
          <p:nvPr/>
        </p:nvSpPr>
        <p:spPr>
          <a:xfrm>
            <a:off x="6921400" y="3749300"/>
            <a:ext cx="17652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cold place. Its atmosphere is full of iron oxide dust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605" name="Google Shape;605;p24"/>
          <p:cNvGrpSpPr/>
          <p:nvPr/>
        </p:nvGrpSpPr>
        <p:grpSpPr>
          <a:xfrm>
            <a:off x="456998" y="1501144"/>
            <a:ext cx="590918" cy="3230204"/>
            <a:chOff x="456998" y="1501144"/>
            <a:chExt cx="590918" cy="3230204"/>
          </a:xfrm>
        </p:grpSpPr>
        <p:sp>
          <p:nvSpPr>
            <p:cNvPr id="606" name="Google Shape;606;p24"/>
            <p:cNvSpPr/>
            <p:nvPr/>
          </p:nvSpPr>
          <p:spPr>
            <a:xfrm>
              <a:off x="883702" y="162513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883702" y="1921519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883702" y="221316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61"/>
                    <a:pt x="1186" y="1066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456998" y="1501144"/>
              <a:ext cx="448767" cy="1021527"/>
            </a:xfrm>
            <a:custGeom>
              <a:avLst/>
              <a:gdLst/>
              <a:ahLst/>
              <a:cxnLst/>
              <a:rect l="l" t="t" r="r" b="b"/>
              <a:pathLst>
                <a:path w="4173" h="9499" extrusionOk="0">
                  <a:moveTo>
                    <a:pt x="0" y="1"/>
                  </a:moveTo>
                  <a:lnTo>
                    <a:pt x="0" y="9498"/>
                  </a:lnTo>
                  <a:lnTo>
                    <a:pt x="4172" y="9498"/>
                  </a:lnTo>
                  <a:lnTo>
                    <a:pt x="41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570740" y="1607242"/>
              <a:ext cx="221291" cy="22129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570740" y="1901929"/>
              <a:ext cx="221291" cy="22129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570740" y="2200015"/>
              <a:ext cx="221291" cy="22129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636375" y="2541381"/>
              <a:ext cx="88721" cy="2170382"/>
            </a:xfrm>
            <a:custGeom>
              <a:avLst/>
              <a:gdLst/>
              <a:ahLst/>
              <a:cxnLst/>
              <a:rect l="l" t="t" r="r" b="b"/>
              <a:pathLst>
                <a:path w="825" h="20182" extrusionOk="0">
                  <a:moveTo>
                    <a:pt x="1" y="1"/>
                  </a:moveTo>
                  <a:lnTo>
                    <a:pt x="1" y="20182"/>
                  </a:lnTo>
                  <a:lnTo>
                    <a:pt x="824" y="20182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547869" y="2521379"/>
              <a:ext cx="133565" cy="41403"/>
            </a:xfrm>
            <a:custGeom>
              <a:avLst/>
              <a:gdLst/>
              <a:ahLst/>
              <a:cxnLst/>
              <a:rect l="l" t="t" r="r" b="b"/>
              <a:pathLst>
                <a:path w="1242" h="385" extrusionOk="0">
                  <a:moveTo>
                    <a:pt x="0" y="0"/>
                  </a:moveTo>
                  <a:lnTo>
                    <a:pt x="407" y="385"/>
                  </a:lnTo>
                  <a:lnTo>
                    <a:pt x="1241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571528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275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681327" y="2521379"/>
              <a:ext cx="133458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677821" y="2521379"/>
              <a:ext cx="133458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6813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6813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516608" y="4681658"/>
              <a:ext cx="166580" cy="49684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681327" y="4681664"/>
              <a:ext cx="166580" cy="49684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622" name="Google Shape;622;p24"/>
          <p:cNvGrpSpPr/>
          <p:nvPr/>
        </p:nvGrpSpPr>
        <p:grpSpPr>
          <a:xfrm>
            <a:off x="3483098" y="1501144"/>
            <a:ext cx="590918" cy="3231356"/>
            <a:chOff x="3483098" y="1501144"/>
            <a:chExt cx="590918" cy="3231356"/>
          </a:xfrm>
        </p:grpSpPr>
        <p:sp>
          <p:nvSpPr>
            <p:cNvPr id="623" name="Google Shape;623;p24"/>
            <p:cNvSpPr/>
            <p:nvPr/>
          </p:nvSpPr>
          <p:spPr>
            <a:xfrm>
              <a:off x="3909802" y="162513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3909802" y="1921519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5" name="Google Shape;625;p24"/>
            <p:cNvSpPr/>
            <p:nvPr/>
          </p:nvSpPr>
          <p:spPr>
            <a:xfrm>
              <a:off x="3909802" y="221316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61"/>
                    <a:pt x="1186" y="1066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6" name="Google Shape;626;p24"/>
            <p:cNvSpPr/>
            <p:nvPr/>
          </p:nvSpPr>
          <p:spPr>
            <a:xfrm>
              <a:off x="3483098" y="1501144"/>
              <a:ext cx="448767" cy="1021527"/>
            </a:xfrm>
            <a:custGeom>
              <a:avLst/>
              <a:gdLst/>
              <a:ahLst/>
              <a:cxnLst/>
              <a:rect l="l" t="t" r="r" b="b"/>
              <a:pathLst>
                <a:path w="4173" h="9499" extrusionOk="0">
                  <a:moveTo>
                    <a:pt x="0" y="1"/>
                  </a:moveTo>
                  <a:lnTo>
                    <a:pt x="0" y="9498"/>
                  </a:lnTo>
                  <a:lnTo>
                    <a:pt x="4172" y="9498"/>
                  </a:lnTo>
                  <a:lnTo>
                    <a:pt x="41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3596840" y="1607242"/>
              <a:ext cx="221291" cy="2212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3596840" y="1901929"/>
              <a:ext cx="221291" cy="2212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3596840" y="2200015"/>
              <a:ext cx="221291" cy="2212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3662475" y="2541381"/>
              <a:ext cx="88721" cy="2170382"/>
            </a:xfrm>
            <a:custGeom>
              <a:avLst/>
              <a:gdLst/>
              <a:ahLst/>
              <a:cxnLst/>
              <a:rect l="l" t="t" r="r" b="b"/>
              <a:pathLst>
                <a:path w="825" h="20182" extrusionOk="0">
                  <a:moveTo>
                    <a:pt x="1" y="1"/>
                  </a:moveTo>
                  <a:lnTo>
                    <a:pt x="1" y="20182"/>
                  </a:lnTo>
                  <a:lnTo>
                    <a:pt x="824" y="20182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3573969" y="2521379"/>
              <a:ext cx="133565" cy="41403"/>
            </a:xfrm>
            <a:custGeom>
              <a:avLst/>
              <a:gdLst/>
              <a:ahLst/>
              <a:cxnLst/>
              <a:rect l="l" t="t" r="r" b="b"/>
              <a:pathLst>
                <a:path w="1242" h="385" extrusionOk="0">
                  <a:moveTo>
                    <a:pt x="0" y="0"/>
                  </a:moveTo>
                  <a:lnTo>
                    <a:pt x="407" y="385"/>
                  </a:lnTo>
                  <a:lnTo>
                    <a:pt x="1241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3597628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275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3707427" y="2521379"/>
              <a:ext cx="133458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3702168" y="2521379"/>
              <a:ext cx="133457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37074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37074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3541550" y="4682816"/>
              <a:ext cx="166580" cy="49684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3707427" y="4682816"/>
              <a:ext cx="166580" cy="49684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639" name="Google Shape;639;p24"/>
          <p:cNvGrpSpPr/>
          <p:nvPr/>
        </p:nvGrpSpPr>
        <p:grpSpPr>
          <a:xfrm>
            <a:off x="6509198" y="1501144"/>
            <a:ext cx="590918" cy="3233108"/>
            <a:chOff x="6509198" y="1501144"/>
            <a:chExt cx="590918" cy="3233108"/>
          </a:xfrm>
        </p:grpSpPr>
        <p:sp>
          <p:nvSpPr>
            <p:cNvPr id="640" name="Google Shape;640;p24"/>
            <p:cNvSpPr/>
            <p:nvPr/>
          </p:nvSpPr>
          <p:spPr>
            <a:xfrm>
              <a:off x="6935902" y="162513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6935902" y="1921519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6935902" y="2213168"/>
              <a:ext cx="164214" cy="185507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61"/>
                    <a:pt x="1186" y="1066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6509198" y="1501144"/>
              <a:ext cx="448767" cy="1021527"/>
            </a:xfrm>
            <a:custGeom>
              <a:avLst/>
              <a:gdLst/>
              <a:ahLst/>
              <a:cxnLst/>
              <a:rect l="l" t="t" r="r" b="b"/>
              <a:pathLst>
                <a:path w="4173" h="9499" extrusionOk="0">
                  <a:moveTo>
                    <a:pt x="0" y="1"/>
                  </a:moveTo>
                  <a:lnTo>
                    <a:pt x="0" y="9498"/>
                  </a:lnTo>
                  <a:lnTo>
                    <a:pt x="4172" y="9498"/>
                  </a:lnTo>
                  <a:lnTo>
                    <a:pt x="41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6622940" y="1607242"/>
              <a:ext cx="221291" cy="22129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6622940" y="1901929"/>
              <a:ext cx="221291" cy="22129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6622940" y="2200015"/>
              <a:ext cx="221291" cy="22129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6688575" y="2541381"/>
              <a:ext cx="88721" cy="2170382"/>
            </a:xfrm>
            <a:custGeom>
              <a:avLst/>
              <a:gdLst/>
              <a:ahLst/>
              <a:cxnLst/>
              <a:rect l="l" t="t" r="r" b="b"/>
              <a:pathLst>
                <a:path w="825" h="20182" extrusionOk="0">
                  <a:moveTo>
                    <a:pt x="1" y="1"/>
                  </a:moveTo>
                  <a:lnTo>
                    <a:pt x="1" y="20182"/>
                  </a:lnTo>
                  <a:lnTo>
                    <a:pt x="824" y="20182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6600069" y="2521379"/>
              <a:ext cx="133565" cy="41403"/>
            </a:xfrm>
            <a:custGeom>
              <a:avLst/>
              <a:gdLst/>
              <a:ahLst/>
              <a:cxnLst/>
              <a:rect l="l" t="t" r="r" b="b"/>
              <a:pathLst>
                <a:path w="1242" h="385" extrusionOk="0">
                  <a:moveTo>
                    <a:pt x="0" y="0"/>
                  </a:moveTo>
                  <a:lnTo>
                    <a:pt x="407" y="385"/>
                  </a:lnTo>
                  <a:lnTo>
                    <a:pt x="1241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49" name="Google Shape;649;p24"/>
            <p:cNvSpPr/>
            <p:nvPr/>
          </p:nvSpPr>
          <p:spPr>
            <a:xfrm>
              <a:off x="6623728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275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6733527" y="2521379"/>
              <a:ext cx="133458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1" name="Google Shape;651;p24"/>
            <p:cNvSpPr/>
            <p:nvPr/>
          </p:nvSpPr>
          <p:spPr>
            <a:xfrm>
              <a:off x="6733527" y="2521379"/>
              <a:ext cx="133458" cy="41403"/>
            </a:xfrm>
            <a:custGeom>
              <a:avLst/>
              <a:gdLst/>
              <a:ahLst/>
              <a:cxnLst/>
              <a:rect l="l" t="t" r="r" b="b"/>
              <a:pathLst>
                <a:path w="1241" h="385" extrusionOk="0">
                  <a:moveTo>
                    <a:pt x="0" y="0"/>
                  </a:moveTo>
                  <a:lnTo>
                    <a:pt x="0" y="385"/>
                  </a:lnTo>
                  <a:lnTo>
                    <a:pt x="824" y="385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67335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733527" y="4137817"/>
              <a:ext cx="109906" cy="549209"/>
            </a:xfrm>
            <a:custGeom>
              <a:avLst/>
              <a:gdLst/>
              <a:ahLst/>
              <a:cxnLst/>
              <a:rect l="l" t="t" r="r" b="b"/>
              <a:pathLst>
                <a:path w="1022" h="5107" extrusionOk="0">
                  <a:moveTo>
                    <a:pt x="0" y="1"/>
                  </a:moveTo>
                  <a:lnTo>
                    <a:pt x="0" y="5106"/>
                  </a:lnTo>
                  <a:lnTo>
                    <a:pt x="1021" y="510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6567650" y="4684569"/>
              <a:ext cx="166579" cy="49683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6733527" y="4684569"/>
              <a:ext cx="166579" cy="49683"/>
            </a:xfrm>
            <a:custGeom>
              <a:avLst/>
              <a:gdLst/>
              <a:ahLst/>
              <a:cxnLst/>
              <a:rect l="l" t="t" r="r" b="b"/>
              <a:pathLst>
                <a:path w="1549" h="462" extrusionOk="0">
                  <a:moveTo>
                    <a:pt x="0" y="0"/>
                  </a:moveTo>
                  <a:lnTo>
                    <a:pt x="0" y="461"/>
                  </a:lnTo>
                  <a:lnTo>
                    <a:pt x="1548" y="461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5"/>
          <p:cNvSpPr/>
          <p:nvPr/>
        </p:nvSpPr>
        <p:spPr>
          <a:xfrm rot="10162479" flipH="1">
            <a:off x="3391852" y="3231455"/>
            <a:ext cx="2223488" cy="554176"/>
          </a:xfrm>
          <a:custGeom>
            <a:avLst/>
            <a:gdLst/>
            <a:ahLst/>
            <a:cxnLst/>
            <a:rect l="l" t="t" r="r" b="b"/>
            <a:pathLst>
              <a:path w="31986" h="8939" extrusionOk="0">
                <a:moveTo>
                  <a:pt x="288" y="1"/>
                </a:moveTo>
                <a:cubicBezTo>
                  <a:pt x="0" y="1"/>
                  <a:pt x="0" y="432"/>
                  <a:pt x="288" y="444"/>
                </a:cubicBezTo>
                <a:cubicBezTo>
                  <a:pt x="2446" y="492"/>
                  <a:pt x="4592" y="960"/>
                  <a:pt x="6666" y="1571"/>
                </a:cubicBezTo>
                <a:cubicBezTo>
                  <a:pt x="8680" y="2195"/>
                  <a:pt x="10658" y="2914"/>
                  <a:pt x="12588" y="3753"/>
                </a:cubicBezTo>
                <a:cubicBezTo>
                  <a:pt x="14554" y="4568"/>
                  <a:pt x="16509" y="5432"/>
                  <a:pt x="18487" y="6223"/>
                </a:cubicBezTo>
                <a:cubicBezTo>
                  <a:pt x="20477" y="7026"/>
                  <a:pt x="22515" y="7697"/>
                  <a:pt x="24613" y="8225"/>
                </a:cubicBezTo>
                <a:cubicBezTo>
                  <a:pt x="26503" y="8697"/>
                  <a:pt x="28453" y="8938"/>
                  <a:pt x="30418" y="8938"/>
                </a:cubicBezTo>
                <a:cubicBezTo>
                  <a:pt x="30597" y="8938"/>
                  <a:pt x="30776" y="8936"/>
                  <a:pt x="30955" y="8932"/>
                </a:cubicBezTo>
                <a:cubicBezTo>
                  <a:pt x="31219" y="8932"/>
                  <a:pt x="31482" y="8908"/>
                  <a:pt x="31746" y="8896"/>
                </a:cubicBezTo>
                <a:cubicBezTo>
                  <a:pt x="31982" y="8873"/>
                  <a:pt x="31986" y="8512"/>
                  <a:pt x="31757" y="8512"/>
                </a:cubicBezTo>
                <a:cubicBezTo>
                  <a:pt x="31754" y="8512"/>
                  <a:pt x="31750" y="8512"/>
                  <a:pt x="31746" y="8513"/>
                </a:cubicBezTo>
                <a:cubicBezTo>
                  <a:pt x="31276" y="8542"/>
                  <a:pt x="30806" y="8556"/>
                  <a:pt x="30337" y="8556"/>
                </a:cubicBezTo>
                <a:cubicBezTo>
                  <a:pt x="28663" y="8556"/>
                  <a:pt x="26997" y="8372"/>
                  <a:pt x="25368" y="7997"/>
                </a:cubicBezTo>
                <a:cubicBezTo>
                  <a:pt x="23270" y="7518"/>
                  <a:pt x="21220" y="6882"/>
                  <a:pt x="19218" y="6079"/>
                </a:cubicBezTo>
                <a:cubicBezTo>
                  <a:pt x="17228" y="5312"/>
                  <a:pt x="15286" y="4437"/>
                  <a:pt x="13320" y="3609"/>
                </a:cubicBezTo>
                <a:cubicBezTo>
                  <a:pt x="11377" y="2782"/>
                  <a:pt x="9423" y="1991"/>
                  <a:pt x="7421" y="1355"/>
                </a:cubicBezTo>
                <a:cubicBezTo>
                  <a:pt x="5371" y="708"/>
                  <a:pt x="3261" y="205"/>
                  <a:pt x="1115" y="49"/>
                </a:cubicBezTo>
                <a:cubicBezTo>
                  <a:pt x="839" y="25"/>
                  <a:pt x="564" y="13"/>
                  <a:pt x="28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61" name="Google Shape;661;p25"/>
          <p:cNvSpPr/>
          <p:nvPr/>
        </p:nvSpPr>
        <p:spPr>
          <a:xfrm>
            <a:off x="4125485" y="2036257"/>
            <a:ext cx="1571883" cy="776363"/>
          </a:xfrm>
          <a:custGeom>
            <a:avLst/>
            <a:gdLst/>
            <a:ahLst/>
            <a:cxnLst/>
            <a:rect l="l" t="t" r="r" b="b"/>
            <a:pathLst>
              <a:path w="25355" h="12523" extrusionOk="0">
                <a:moveTo>
                  <a:pt x="300" y="1"/>
                </a:moveTo>
                <a:cubicBezTo>
                  <a:pt x="141" y="1"/>
                  <a:pt x="1" y="203"/>
                  <a:pt x="149" y="334"/>
                </a:cubicBezTo>
                <a:lnTo>
                  <a:pt x="149" y="346"/>
                </a:lnTo>
                <a:cubicBezTo>
                  <a:pt x="1492" y="1509"/>
                  <a:pt x="2955" y="2516"/>
                  <a:pt x="4525" y="3367"/>
                </a:cubicBezTo>
                <a:cubicBezTo>
                  <a:pt x="6096" y="4206"/>
                  <a:pt x="7714" y="4949"/>
                  <a:pt x="9381" y="5585"/>
                </a:cubicBezTo>
                <a:cubicBezTo>
                  <a:pt x="11059" y="6244"/>
                  <a:pt x="12761" y="6832"/>
                  <a:pt x="14452" y="7431"/>
                </a:cubicBezTo>
                <a:cubicBezTo>
                  <a:pt x="16154" y="8030"/>
                  <a:pt x="17857" y="8642"/>
                  <a:pt x="19523" y="9337"/>
                </a:cubicBezTo>
                <a:cubicBezTo>
                  <a:pt x="20350" y="9685"/>
                  <a:pt x="21165" y="10045"/>
                  <a:pt x="21969" y="10440"/>
                </a:cubicBezTo>
                <a:cubicBezTo>
                  <a:pt x="22832" y="10872"/>
                  <a:pt x="23671" y="11339"/>
                  <a:pt x="24402" y="11963"/>
                </a:cubicBezTo>
                <a:cubicBezTo>
                  <a:pt x="24582" y="12119"/>
                  <a:pt x="24750" y="12286"/>
                  <a:pt x="24918" y="12454"/>
                </a:cubicBezTo>
                <a:cubicBezTo>
                  <a:pt x="24960" y="12502"/>
                  <a:pt x="25010" y="12522"/>
                  <a:pt x="25058" y="12522"/>
                </a:cubicBezTo>
                <a:cubicBezTo>
                  <a:pt x="25213" y="12522"/>
                  <a:pt x="25355" y="12313"/>
                  <a:pt x="25218" y="12167"/>
                </a:cubicBezTo>
                <a:cubicBezTo>
                  <a:pt x="24534" y="11471"/>
                  <a:pt x="23755" y="10884"/>
                  <a:pt x="22892" y="10440"/>
                </a:cubicBezTo>
                <a:cubicBezTo>
                  <a:pt x="22089" y="9997"/>
                  <a:pt x="21249" y="9613"/>
                  <a:pt x="20398" y="9241"/>
                </a:cubicBezTo>
                <a:cubicBezTo>
                  <a:pt x="18744" y="8522"/>
                  <a:pt x="17041" y="7899"/>
                  <a:pt x="15339" y="7299"/>
                </a:cubicBezTo>
                <a:cubicBezTo>
                  <a:pt x="13637" y="6700"/>
                  <a:pt x="11934" y="6112"/>
                  <a:pt x="10244" y="5477"/>
                </a:cubicBezTo>
                <a:cubicBezTo>
                  <a:pt x="8577" y="4865"/>
                  <a:pt x="6947" y="4158"/>
                  <a:pt x="5364" y="3355"/>
                </a:cubicBezTo>
                <a:cubicBezTo>
                  <a:pt x="3794" y="2564"/>
                  <a:pt x="2307" y="1604"/>
                  <a:pt x="941" y="490"/>
                </a:cubicBezTo>
                <a:cubicBezTo>
                  <a:pt x="773" y="346"/>
                  <a:pt x="605" y="202"/>
                  <a:pt x="437" y="58"/>
                </a:cubicBezTo>
                <a:cubicBezTo>
                  <a:pt x="394" y="18"/>
                  <a:pt x="346" y="1"/>
                  <a:pt x="30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62" name="Google Shape;662;p25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663" name="Google Shape;663;p25"/>
          <p:cNvGrpSpPr/>
          <p:nvPr/>
        </p:nvGrpSpPr>
        <p:grpSpPr>
          <a:xfrm>
            <a:off x="3196283" y="3371399"/>
            <a:ext cx="512634" cy="1222751"/>
            <a:chOff x="3102245" y="1860317"/>
            <a:chExt cx="301407" cy="718884"/>
          </a:xfrm>
        </p:grpSpPr>
        <p:sp>
          <p:nvSpPr>
            <p:cNvPr id="664" name="Google Shape;664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ahLst/>
              <a:cxn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ahLst/>
              <a:cxn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66" name="Google Shape;666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70" name="Google Shape;670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71" name="Google Shape;671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672" name="Google Shape;672;p25"/>
          <p:cNvGrpSpPr/>
          <p:nvPr/>
        </p:nvGrpSpPr>
        <p:grpSpPr>
          <a:xfrm>
            <a:off x="3889789" y="1454897"/>
            <a:ext cx="516100" cy="1224763"/>
            <a:chOff x="3102245" y="1860317"/>
            <a:chExt cx="301407" cy="718884"/>
          </a:xfrm>
        </p:grpSpPr>
        <p:sp>
          <p:nvSpPr>
            <p:cNvPr id="673" name="Google Shape;673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ahLst/>
              <a:cxn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74" name="Google Shape;674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ahLst/>
              <a:cxn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75" name="Google Shape;675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79" name="Google Shape;679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80" name="Google Shape;680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681" name="Google Shape;681;p25"/>
          <p:cNvGrpSpPr/>
          <p:nvPr/>
        </p:nvGrpSpPr>
        <p:grpSpPr>
          <a:xfrm>
            <a:off x="5431286" y="2412249"/>
            <a:ext cx="516100" cy="1224763"/>
            <a:chOff x="3102245" y="1860317"/>
            <a:chExt cx="301407" cy="718884"/>
          </a:xfrm>
        </p:grpSpPr>
        <p:sp>
          <p:nvSpPr>
            <p:cNvPr id="682" name="Google Shape;682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ahLst/>
              <a:cxn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ahLst/>
              <a:cxn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84" name="Google Shape;684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ahLst/>
              <a:cxn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88" name="Google Shape;688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89" name="Google Shape;689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ahLst/>
              <a:cxn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90" name="Google Shape;690;p25"/>
          <p:cNvSpPr txBox="1"/>
          <p:nvPr/>
        </p:nvSpPr>
        <p:spPr>
          <a:xfrm>
            <a:off x="2356763" y="1718143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1" name="Google Shape;691;p25"/>
          <p:cNvSpPr txBox="1"/>
          <p:nvPr/>
        </p:nvSpPr>
        <p:spPr>
          <a:xfrm>
            <a:off x="1151083" y="1971086"/>
            <a:ext cx="25242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2" name="Google Shape;692;p25"/>
          <p:cNvSpPr txBox="1"/>
          <p:nvPr/>
        </p:nvSpPr>
        <p:spPr>
          <a:xfrm>
            <a:off x="2356763" y="1469217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3" name="Google Shape;693;p25"/>
          <p:cNvSpPr txBox="1"/>
          <p:nvPr/>
        </p:nvSpPr>
        <p:spPr>
          <a:xfrm>
            <a:off x="1662822" y="3640362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4" name="Google Shape;694;p25"/>
          <p:cNvSpPr txBox="1"/>
          <p:nvPr/>
        </p:nvSpPr>
        <p:spPr>
          <a:xfrm>
            <a:off x="457075" y="3893305"/>
            <a:ext cx="25242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name, but it’s terribly hot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5" name="Google Shape;695;p25"/>
          <p:cNvSpPr txBox="1"/>
          <p:nvPr/>
        </p:nvSpPr>
        <p:spPr>
          <a:xfrm>
            <a:off x="1662822" y="3391436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6" name="Google Shape;696;p25"/>
          <p:cNvSpPr txBox="1"/>
          <p:nvPr/>
        </p:nvSpPr>
        <p:spPr>
          <a:xfrm>
            <a:off x="6162356" y="2703323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7" name="Google Shape;697;p25"/>
          <p:cNvSpPr txBox="1"/>
          <p:nvPr/>
        </p:nvSpPr>
        <p:spPr>
          <a:xfrm>
            <a:off x="6162356" y="2956260"/>
            <a:ext cx="25242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the ringed one. It’s composed of hydrogen and helium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8" name="Google Shape;698;p25"/>
          <p:cNvSpPr txBox="1"/>
          <p:nvPr/>
        </p:nvSpPr>
        <p:spPr>
          <a:xfrm>
            <a:off x="6162356" y="2454403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35"/>
          <p:cNvGrpSpPr/>
          <p:nvPr/>
        </p:nvGrpSpPr>
        <p:grpSpPr>
          <a:xfrm>
            <a:off x="6191175" y="3201399"/>
            <a:ext cx="2495628" cy="647645"/>
            <a:chOff x="6191175" y="3201399"/>
            <a:chExt cx="2495628" cy="647645"/>
          </a:xfrm>
        </p:grpSpPr>
        <p:sp>
          <p:nvSpPr>
            <p:cNvPr id="1399" name="Google Shape;1399;p35"/>
            <p:cNvSpPr/>
            <p:nvPr/>
          </p:nvSpPr>
          <p:spPr>
            <a:xfrm>
              <a:off x="6203650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6203656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7024099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6191175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7023267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7168744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6879454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406" name="Google Shape;1406;p35"/>
          <p:cNvSpPr/>
          <p:nvPr/>
        </p:nvSpPr>
        <p:spPr>
          <a:xfrm>
            <a:off x="6191038" y="1292975"/>
            <a:ext cx="2495700" cy="1746900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07" name="Google Shape;1407;p35"/>
          <p:cNvSpPr/>
          <p:nvPr/>
        </p:nvSpPr>
        <p:spPr>
          <a:xfrm>
            <a:off x="7542250" y="1787375"/>
            <a:ext cx="758100" cy="758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08" name="Google Shape;1408;p35"/>
          <p:cNvSpPr/>
          <p:nvPr/>
        </p:nvSpPr>
        <p:spPr>
          <a:xfrm>
            <a:off x="3324175" y="1292975"/>
            <a:ext cx="2495700" cy="1746900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09" name="Google Shape;1409;p35"/>
          <p:cNvSpPr/>
          <p:nvPr/>
        </p:nvSpPr>
        <p:spPr>
          <a:xfrm>
            <a:off x="4672700" y="1787375"/>
            <a:ext cx="758100" cy="758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10" name="Google Shape;1410;p35"/>
          <p:cNvSpPr/>
          <p:nvPr/>
        </p:nvSpPr>
        <p:spPr>
          <a:xfrm>
            <a:off x="457288" y="1292975"/>
            <a:ext cx="2495700" cy="1746900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11" name="Google Shape;1411;p35"/>
          <p:cNvSpPr/>
          <p:nvPr/>
        </p:nvSpPr>
        <p:spPr>
          <a:xfrm>
            <a:off x="1803150" y="1787375"/>
            <a:ext cx="758100" cy="758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412" name="Google Shape;1412;p35"/>
          <p:cNvGrpSpPr/>
          <p:nvPr/>
        </p:nvGrpSpPr>
        <p:grpSpPr>
          <a:xfrm>
            <a:off x="457200" y="3201399"/>
            <a:ext cx="2495628" cy="647645"/>
            <a:chOff x="457200" y="3201399"/>
            <a:chExt cx="2495628" cy="647645"/>
          </a:xfrm>
        </p:grpSpPr>
        <p:sp>
          <p:nvSpPr>
            <p:cNvPr id="1413" name="Google Shape;1413;p35"/>
            <p:cNvSpPr/>
            <p:nvPr/>
          </p:nvSpPr>
          <p:spPr>
            <a:xfrm>
              <a:off x="469675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469681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1290124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457200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1289292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1434769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1145479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420" name="Google Shape;1420;p35"/>
          <p:cNvGrpSpPr/>
          <p:nvPr/>
        </p:nvGrpSpPr>
        <p:grpSpPr>
          <a:xfrm>
            <a:off x="3324188" y="3201399"/>
            <a:ext cx="2495628" cy="647645"/>
            <a:chOff x="3324188" y="3201399"/>
            <a:chExt cx="2495628" cy="647645"/>
          </a:xfrm>
        </p:grpSpPr>
        <p:sp>
          <p:nvSpPr>
            <p:cNvPr id="1421" name="Google Shape;1421;p35"/>
            <p:cNvSpPr/>
            <p:nvPr/>
          </p:nvSpPr>
          <p:spPr>
            <a:xfrm>
              <a:off x="3336663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3336669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4157112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3324188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4156280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4301757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4012466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428" name="Google Shape;1428;p35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>
                <a:solidFill>
                  <a:srgbClr val="3E3E3E"/>
                </a:solidFill>
              </a:rPr>
              <a:t>BackGround</a:t>
            </a:r>
            <a:endParaRPr lang="en-US" altLang="ko-KR">
              <a:solidFill>
                <a:srgbClr val="3E3E3E"/>
              </a:solidFill>
            </a:endParaRPr>
          </a:p>
        </p:txBody>
      </p:sp>
      <p:sp>
        <p:nvSpPr>
          <p:cNvPr id="1429" name="Google Shape;1429;p35"/>
          <p:cNvSpPr txBox="1"/>
          <p:nvPr/>
        </p:nvSpPr>
        <p:spPr>
          <a:xfrm>
            <a:off x="470650" y="3897750"/>
            <a:ext cx="24690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helium. It’s the ringed planet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30" name="Google Shape;1430;p35"/>
          <p:cNvSpPr txBox="1"/>
          <p:nvPr/>
        </p:nvSpPr>
        <p:spPr>
          <a:xfrm>
            <a:off x="650240" y="3373120"/>
            <a:ext cx="2157095" cy="32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개념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부족</a:t>
            </a:r>
            <a:endParaRPr lang="ko-KR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431" name="Google Shape;1431;p35"/>
          <p:cNvGrpSpPr/>
          <p:nvPr/>
        </p:nvGrpSpPr>
        <p:grpSpPr>
          <a:xfrm>
            <a:off x="772931" y="1495111"/>
            <a:ext cx="556254" cy="1342627"/>
            <a:chOff x="4856872" y="2628202"/>
            <a:chExt cx="647636" cy="1563194"/>
          </a:xfrm>
        </p:grpSpPr>
        <p:grpSp>
          <p:nvGrpSpPr>
            <p:cNvPr id="1432" name="Google Shape;1432;p35"/>
            <p:cNvGrpSpPr/>
            <p:nvPr/>
          </p:nvGrpSpPr>
          <p:grpSpPr>
            <a:xfrm>
              <a:off x="4856872" y="2628202"/>
              <a:ext cx="647636" cy="1563194"/>
              <a:chOff x="1272122" y="1535815"/>
              <a:chExt cx="647636" cy="1563194"/>
            </a:xfrm>
          </p:grpSpPr>
          <p:sp>
            <p:nvSpPr>
              <p:cNvPr id="1433" name="Google Shape;1433;p35"/>
              <p:cNvSpPr/>
              <p:nvPr/>
            </p:nvSpPr>
            <p:spPr>
              <a:xfrm>
                <a:off x="1284750" y="1537563"/>
                <a:ext cx="622383" cy="1561446"/>
              </a:xfrm>
              <a:custGeom>
                <a:avLst/>
                <a:gdLst/>
                <a:ahLst/>
                <a:cxnLst/>
                <a:rect l="l" t="t" r="r" b="b"/>
                <a:pathLst>
                  <a:path w="14121" h="31876" extrusionOk="0">
                    <a:moveTo>
                      <a:pt x="879" y="1"/>
                    </a:moveTo>
                    <a:cubicBezTo>
                      <a:pt x="396" y="1"/>
                      <a:pt x="0" y="385"/>
                      <a:pt x="0" y="868"/>
                    </a:cubicBezTo>
                    <a:lnTo>
                      <a:pt x="0" y="31008"/>
                    </a:lnTo>
                    <a:cubicBezTo>
                      <a:pt x="0" y="31491"/>
                      <a:pt x="396" y="31875"/>
                      <a:pt x="879" y="31875"/>
                    </a:cubicBezTo>
                    <a:lnTo>
                      <a:pt x="13242" y="31875"/>
                    </a:lnTo>
                    <a:cubicBezTo>
                      <a:pt x="13725" y="31875"/>
                      <a:pt x="14120" y="31491"/>
                      <a:pt x="14120" y="31008"/>
                    </a:cubicBezTo>
                    <a:lnTo>
                      <a:pt x="14120" y="868"/>
                    </a:lnTo>
                    <a:cubicBezTo>
                      <a:pt x="14120" y="385"/>
                      <a:pt x="13725" y="1"/>
                      <a:pt x="13242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34" name="Google Shape;1434;p35"/>
              <p:cNvSpPr/>
              <p:nvPr/>
            </p:nvSpPr>
            <p:spPr>
              <a:xfrm rot="5400000">
                <a:off x="1199800" y="1608136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35" name="Google Shape;1435;p35"/>
              <p:cNvSpPr/>
              <p:nvPr/>
            </p:nvSpPr>
            <p:spPr>
              <a:xfrm rot="-5400000">
                <a:off x="1199800" y="2377311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1436" name="Google Shape;1436;p35"/>
            <p:cNvGrpSpPr/>
            <p:nvPr/>
          </p:nvGrpSpPr>
          <p:grpSpPr>
            <a:xfrm>
              <a:off x="4980300" y="3681925"/>
              <a:ext cx="497716" cy="408600"/>
              <a:chOff x="2626050" y="2356637"/>
              <a:chExt cx="497716" cy="408600"/>
            </a:xfrm>
          </p:grpSpPr>
          <p:sp>
            <p:nvSpPr>
              <p:cNvPr id="1437" name="Google Shape;1437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38" name="Google Shape;1438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39" name="Google Shape;1439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40" name="Google Shape;1440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41" name="Google Shape;1441;p35"/>
            <p:cNvGrpSpPr/>
            <p:nvPr/>
          </p:nvGrpSpPr>
          <p:grpSpPr>
            <a:xfrm>
              <a:off x="4980300" y="3205500"/>
              <a:ext cx="497716" cy="408600"/>
              <a:chOff x="2626050" y="2356637"/>
              <a:chExt cx="497716" cy="408600"/>
            </a:xfrm>
          </p:grpSpPr>
          <p:sp>
            <p:nvSpPr>
              <p:cNvPr id="1442" name="Google Shape;1442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43" name="Google Shape;1443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44" name="Google Shape;1444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45" name="Google Shape;1445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46" name="Google Shape;1446;p35"/>
            <p:cNvGrpSpPr/>
            <p:nvPr/>
          </p:nvGrpSpPr>
          <p:grpSpPr>
            <a:xfrm>
              <a:off x="4980300" y="2729075"/>
              <a:ext cx="497716" cy="408600"/>
              <a:chOff x="2626050" y="2356637"/>
              <a:chExt cx="497716" cy="408600"/>
            </a:xfrm>
          </p:grpSpPr>
          <p:sp>
            <p:nvSpPr>
              <p:cNvPr id="1447" name="Google Shape;1447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48" name="Google Shape;1448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49" name="Google Shape;1449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50" name="Google Shape;1450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</p:grpSp>
      <p:sp>
        <p:nvSpPr>
          <p:cNvPr id="1451" name="Google Shape;1451;p35"/>
          <p:cNvSpPr txBox="1"/>
          <p:nvPr/>
        </p:nvSpPr>
        <p:spPr>
          <a:xfrm>
            <a:off x="6520089" y="3372850"/>
            <a:ext cx="18378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Jalnan Gothic TTF" charset="-127"/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52" name="Google Shape;1452;p35"/>
          <p:cNvSpPr txBox="1"/>
          <p:nvPr/>
        </p:nvSpPr>
        <p:spPr>
          <a:xfrm>
            <a:off x="3653101" y="3372850"/>
            <a:ext cx="18378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453" name="Google Shape;1453;p35"/>
          <p:cNvGrpSpPr/>
          <p:nvPr/>
        </p:nvGrpSpPr>
        <p:grpSpPr>
          <a:xfrm>
            <a:off x="3639906" y="1495111"/>
            <a:ext cx="556254" cy="1342627"/>
            <a:chOff x="4856872" y="2628202"/>
            <a:chExt cx="647636" cy="1563194"/>
          </a:xfrm>
        </p:grpSpPr>
        <p:grpSp>
          <p:nvGrpSpPr>
            <p:cNvPr id="1454" name="Google Shape;1454;p35"/>
            <p:cNvGrpSpPr/>
            <p:nvPr/>
          </p:nvGrpSpPr>
          <p:grpSpPr>
            <a:xfrm>
              <a:off x="4856872" y="2628202"/>
              <a:ext cx="647636" cy="1563194"/>
              <a:chOff x="1272122" y="1535815"/>
              <a:chExt cx="647636" cy="1563194"/>
            </a:xfrm>
          </p:grpSpPr>
          <p:sp>
            <p:nvSpPr>
              <p:cNvPr id="1455" name="Google Shape;1455;p35"/>
              <p:cNvSpPr/>
              <p:nvPr/>
            </p:nvSpPr>
            <p:spPr>
              <a:xfrm>
                <a:off x="1284750" y="1537563"/>
                <a:ext cx="622383" cy="1561446"/>
              </a:xfrm>
              <a:custGeom>
                <a:avLst/>
                <a:gdLst/>
                <a:ahLst/>
                <a:cxnLst/>
                <a:rect l="l" t="t" r="r" b="b"/>
                <a:pathLst>
                  <a:path w="14121" h="31876" extrusionOk="0">
                    <a:moveTo>
                      <a:pt x="879" y="1"/>
                    </a:moveTo>
                    <a:cubicBezTo>
                      <a:pt x="396" y="1"/>
                      <a:pt x="0" y="385"/>
                      <a:pt x="0" y="868"/>
                    </a:cubicBezTo>
                    <a:lnTo>
                      <a:pt x="0" y="31008"/>
                    </a:lnTo>
                    <a:cubicBezTo>
                      <a:pt x="0" y="31491"/>
                      <a:pt x="396" y="31875"/>
                      <a:pt x="879" y="31875"/>
                    </a:cubicBezTo>
                    <a:lnTo>
                      <a:pt x="13242" y="31875"/>
                    </a:lnTo>
                    <a:cubicBezTo>
                      <a:pt x="13725" y="31875"/>
                      <a:pt x="14120" y="31491"/>
                      <a:pt x="14120" y="31008"/>
                    </a:cubicBezTo>
                    <a:lnTo>
                      <a:pt x="14120" y="868"/>
                    </a:lnTo>
                    <a:cubicBezTo>
                      <a:pt x="14120" y="385"/>
                      <a:pt x="13725" y="1"/>
                      <a:pt x="13242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56" name="Google Shape;1456;p35"/>
              <p:cNvSpPr/>
              <p:nvPr/>
            </p:nvSpPr>
            <p:spPr>
              <a:xfrm rot="5400000">
                <a:off x="1199800" y="1608136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57" name="Google Shape;1457;p35"/>
              <p:cNvSpPr/>
              <p:nvPr/>
            </p:nvSpPr>
            <p:spPr>
              <a:xfrm rot="-5400000">
                <a:off x="1199800" y="2377311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1458" name="Google Shape;1458;p35"/>
            <p:cNvGrpSpPr/>
            <p:nvPr/>
          </p:nvGrpSpPr>
          <p:grpSpPr>
            <a:xfrm>
              <a:off x="4980300" y="3681925"/>
              <a:ext cx="497716" cy="408600"/>
              <a:chOff x="2626050" y="2356637"/>
              <a:chExt cx="497716" cy="408600"/>
            </a:xfrm>
          </p:grpSpPr>
          <p:sp>
            <p:nvSpPr>
              <p:cNvPr id="1459" name="Google Shape;1459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60" name="Google Shape;1460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61" name="Google Shape;1461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62" name="Google Shape;1462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63" name="Google Shape;1463;p35"/>
            <p:cNvGrpSpPr/>
            <p:nvPr/>
          </p:nvGrpSpPr>
          <p:grpSpPr>
            <a:xfrm>
              <a:off x="4980300" y="3205500"/>
              <a:ext cx="497716" cy="408600"/>
              <a:chOff x="2626050" y="2356637"/>
              <a:chExt cx="497716" cy="408600"/>
            </a:xfrm>
          </p:grpSpPr>
          <p:sp>
            <p:nvSpPr>
              <p:cNvPr id="1464" name="Google Shape;1464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65" name="Google Shape;1465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66" name="Google Shape;1466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67" name="Google Shape;1467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68" name="Google Shape;1468;p35"/>
            <p:cNvGrpSpPr/>
            <p:nvPr/>
          </p:nvGrpSpPr>
          <p:grpSpPr>
            <a:xfrm>
              <a:off x="4980300" y="2729075"/>
              <a:ext cx="497716" cy="408600"/>
              <a:chOff x="2626050" y="2356637"/>
              <a:chExt cx="497716" cy="408600"/>
            </a:xfrm>
          </p:grpSpPr>
          <p:sp>
            <p:nvSpPr>
              <p:cNvPr id="1469" name="Google Shape;1469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70" name="Google Shape;1470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71" name="Google Shape;1471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72" name="Google Shape;1472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</p:grpSp>
      <p:grpSp>
        <p:nvGrpSpPr>
          <p:cNvPr id="1473" name="Google Shape;1473;p35"/>
          <p:cNvGrpSpPr/>
          <p:nvPr/>
        </p:nvGrpSpPr>
        <p:grpSpPr>
          <a:xfrm>
            <a:off x="6506881" y="1495111"/>
            <a:ext cx="556254" cy="1342627"/>
            <a:chOff x="4856872" y="2628202"/>
            <a:chExt cx="647636" cy="1563194"/>
          </a:xfrm>
        </p:grpSpPr>
        <p:grpSp>
          <p:nvGrpSpPr>
            <p:cNvPr id="1474" name="Google Shape;1474;p35"/>
            <p:cNvGrpSpPr/>
            <p:nvPr/>
          </p:nvGrpSpPr>
          <p:grpSpPr>
            <a:xfrm>
              <a:off x="4856872" y="2628202"/>
              <a:ext cx="647636" cy="1563194"/>
              <a:chOff x="1272122" y="1535815"/>
              <a:chExt cx="647636" cy="1563194"/>
            </a:xfrm>
          </p:grpSpPr>
          <p:sp>
            <p:nvSpPr>
              <p:cNvPr id="1475" name="Google Shape;1475;p35"/>
              <p:cNvSpPr/>
              <p:nvPr/>
            </p:nvSpPr>
            <p:spPr>
              <a:xfrm>
                <a:off x="1284750" y="1537563"/>
                <a:ext cx="622383" cy="1561446"/>
              </a:xfrm>
              <a:custGeom>
                <a:avLst/>
                <a:gdLst/>
                <a:ahLst/>
                <a:cxnLst/>
                <a:rect l="l" t="t" r="r" b="b"/>
                <a:pathLst>
                  <a:path w="14121" h="31876" extrusionOk="0">
                    <a:moveTo>
                      <a:pt x="879" y="1"/>
                    </a:moveTo>
                    <a:cubicBezTo>
                      <a:pt x="396" y="1"/>
                      <a:pt x="0" y="385"/>
                      <a:pt x="0" y="868"/>
                    </a:cubicBezTo>
                    <a:lnTo>
                      <a:pt x="0" y="31008"/>
                    </a:lnTo>
                    <a:cubicBezTo>
                      <a:pt x="0" y="31491"/>
                      <a:pt x="396" y="31875"/>
                      <a:pt x="879" y="31875"/>
                    </a:cubicBezTo>
                    <a:lnTo>
                      <a:pt x="13242" y="31875"/>
                    </a:lnTo>
                    <a:cubicBezTo>
                      <a:pt x="13725" y="31875"/>
                      <a:pt x="14120" y="31491"/>
                      <a:pt x="14120" y="31008"/>
                    </a:cubicBezTo>
                    <a:lnTo>
                      <a:pt x="14120" y="868"/>
                    </a:lnTo>
                    <a:cubicBezTo>
                      <a:pt x="14120" y="385"/>
                      <a:pt x="13725" y="1"/>
                      <a:pt x="13242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76" name="Google Shape;1476;p35"/>
              <p:cNvSpPr/>
              <p:nvPr/>
            </p:nvSpPr>
            <p:spPr>
              <a:xfrm rot="5400000">
                <a:off x="1199800" y="1608136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477" name="Google Shape;1477;p35"/>
              <p:cNvSpPr/>
              <p:nvPr/>
            </p:nvSpPr>
            <p:spPr>
              <a:xfrm rot="-5400000">
                <a:off x="1199800" y="2377311"/>
                <a:ext cx="792279" cy="647636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9340" extrusionOk="0">
                    <a:moveTo>
                      <a:pt x="1007" y="0"/>
                    </a:moveTo>
                    <a:cubicBezTo>
                      <a:pt x="456" y="0"/>
                      <a:pt x="0" y="456"/>
                      <a:pt x="0" y="1007"/>
                    </a:cubicBezTo>
                    <a:lnTo>
                      <a:pt x="0" y="8332"/>
                    </a:lnTo>
                    <a:cubicBezTo>
                      <a:pt x="0" y="8896"/>
                      <a:pt x="456" y="9339"/>
                      <a:pt x="1007" y="9339"/>
                    </a:cubicBezTo>
                    <a:lnTo>
                      <a:pt x="11198" y="9339"/>
                    </a:lnTo>
                    <a:cubicBezTo>
                      <a:pt x="11425" y="9339"/>
                      <a:pt x="11425" y="8992"/>
                      <a:pt x="11198" y="8992"/>
                    </a:cubicBezTo>
                    <a:lnTo>
                      <a:pt x="1007" y="8992"/>
                    </a:lnTo>
                    <a:cubicBezTo>
                      <a:pt x="648" y="8992"/>
                      <a:pt x="348" y="8704"/>
                      <a:pt x="348" y="8332"/>
                    </a:cubicBezTo>
                    <a:lnTo>
                      <a:pt x="348" y="1007"/>
                    </a:lnTo>
                    <a:cubicBezTo>
                      <a:pt x="348" y="648"/>
                      <a:pt x="648" y="360"/>
                      <a:pt x="1007" y="360"/>
                    </a:cubicBezTo>
                    <a:lnTo>
                      <a:pt x="9112" y="360"/>
                    </a:lnTo>
                    <a:cubicBezTo>
                      <a:pt x="9339" y="360"/>
                      <a:pt x="9339" y="0"/>
                      <a:pt x="9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1478" name="Google Shape;1478;p35"/>
            <p:cNvGrpSpPr/>
            <p:nvPr/>
          </p:nvGrpSpPr>
          <p:grpSpPr>
            <a:xfrm>
              <a:off x="4980300" y="3681925"/>
              <a:ext cx="497716" cy="408600"/>
              <a:chOff x="2626050" y="2356637"/>
              <a:chExt cx="497716" cy="408600"/>
            </a:xfrm>
          </p:grpSpPr>
          <p:sp>
            <p:nvSpPr>
              <p:cNvPr id="1479" name="Google Shape;1479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80" name="Google Shape;1480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81" name="Google Shape;1481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82" name="Google Shape;1482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83" name="Google Shape;1483;p35"/>
            <p:cNvGrpSpPr/>
            <p:nvPr/>
          </p:nvGrpSpPr>
          <p:grpSpPr>
            <a:xfrm>
              <a:off x="4980300" y="3205500"/>
              <a:ext cx="497716" cy="408600"/>
              <a:chOff x="2626050" y="2356637"/>
              <a:chExt cx="497716" cy="408600"/>
            </a:xfrm>
          </p:grpSpPr>
          <p:sp>
            <p:nvSpPr>
              <p:cNvPr id="1484" name="Google Shape;1484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85" name="Google Shape;1485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86" name="Google Shape;1486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87" name="Google Shape;1487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1488" name="Google Shape;1488;p35"/>
            <p:cNvGrpSpPr/>
            <p:nvPr/>
          </p:nvGrpSpPr>
          <p:grpSpPr>
            <a:xfrm>
              <a:off x="4980300" y="2729075"/>
              <a:ext cx="497716" cy="408600"/>
              <a:chOff x="2626050" y="2356637"/>
              <a:chExt cx="497716" cy="408600"/>
            </a:xfrm>
          </p:grpSpPr>
          <p:sp>
            <p:nvSpPr>
              <p:cNvPr id="1489" name="Google Shape;1489;p35"/>
              <p:cNvSpPr/>
              <p:nvPr/>
            </p:nvSpPr>
            <p:spPr>
              <a:xfrm>
                <a:off x="2626050" y="2356637"/>
                <a:ext cx="408600" cy="408600"/>
              </a:xfrm>
              <a:prstGeom prst="ellipse">
                <a:avLst/>
              </a:prstGeom>
              <a:noFill/>
              <a:ln w="3810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grpSp>
            <p:nvGrpSpPr>
              <p:cNvPr id="1490" name="Google Shape;1490;p35"/>
              <p:cNvGrpSpPr/>
              <p:nvPr/>
            </p:nvGrpSpPr>
            <p:grpSpPr>
              <a:xfrm>
                <a:off x="2633918" y="2362600"/>
                <a:ext cx="489848" cy="396684"/>
                <a:chOff x="3538991" y="2972851"/>
                <a:chExt cx="70935" cy="57483"/>
              </a:xfrm>
            </p:grpSpPr>
            <p:sp>
              <p:nvSpPr>
                <p:cNvPr id="1491" name="Google Shape;1491;p35"/>
                <p:cNvSpPr/>
                <p:nvPr/>
              </p:nvSpPr>
              <p:spPr>
                <a:xfrm>
                  <a:off x="3538991" y="2972851"/>
                  <a:ext cx="46596" cy="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72" extrusionOk="0">
                      <a:moveTo>
                        <a:pt x="408" y="1"/>
                      </a:moveTo>
                      <a:cubicBezTo>
                        <a:pt x="180" y="1"/>
                        <a:pt x="0" y="180"/>
                        <a:pt x="0" y="408"/>
                      </a:cubicBezTo>
                      <a:cubicBezTo>
                        <a:pt x="0" y="504"/>
                        <a:pt x="24" y="588"/>
                        <a:pt x="84" y="660"/>
                      </a:cubicBezTo>
                      <a:cubicBezTo>
                        <a:pt x="96" y="660"/>
                        <a:pt x="120" y="672"/>
                        <a:pt x="132" y="672"/>
                      </a:cubicBezTo>
                      <a:cubicBezTo>
                        <a:pt x="432" y="672"/>
                        <a:pt x="672" y="420"/>
                        <a:pt x="672" y="120"/>
                      </a:cubicBezTo>
                      <a:cubicBezTo>
                        <a:pt x="672" y="108"/>
                        <a:pt x="672" y="108"/>
                        <a:pt x="672" y="96"/>
                      </a:cubicBezTo>
                      <a:cubicBezTo>
                        <a:pt x="600" y="37"/>
                        <a:pt x="504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1492" name="Google Shape;1492;p35"/>
                <p:cNvSpPr/>
                <p:nvPr/>
              </p:nvSpPr>
              <p:spPr>
                <a:xfrm>
                  <a:off x="3544816" y="2979507"/>
                  <a:ext cx="65110" cy="5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" h="733" extrusionOk="0">
                      <a:moveTo>
                        <a:pt x="588" y="0"/>
                      </a:moveTo>
                      <a:cubicBezTo>
                        <a:pt x="588" y="12"/>
                        <a:pt x="588" y="12"/>
                        <a:pt x="588" y="24"/>
                      </a:cubicBezTo>
                      <a:cubicBezTo>
                        <a:pt x="588" y="324"/>
                        <a:pt x="348" y="564"/>
                        <a:pt x="48" y="564"/>
                      </a:cubicBezTo>
                      <a:lnTo>
                        <a:pt x="0" y="564"/>
                      </a:lnTo>
                      <a:cubicBezTo>
                        <a:pt x="93" y="683"/>
                        <a:pt x="205" y="732"/>
                        <a:pt x="313" y="732"/>
                      </a:cubicBezTo>
                      <a:cubicBezTo>
                        <a:pt x="641" y="732"/>
                        <a:pt x="939" y="289"/>
                        <a:pt x="588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</p:grpSp>
      <p:grpSp>
        <p:nvGrpSpPr>
          <p:cNvPr id="1493" name="Google Shape;1493;p35"/>
          <p:cNvGrpSpPr/>
          <p:nvPr/>
        </p:nvGrpSpPr>
        <p:grpSpPr>
          <a:xfrm>
            <a:off x="1887966" y="1966067"/>
            <a:ext cx="593550" cy="400716"/>
            <a:chOff x="3550641" y="4569903"/>
            <a:chExt cx="593550" cy="400716"/>
          </a:xfrm>
        </p:grpSpPr>
        <p:sp>
          <p:nvSpPr>
            <p:cNvPr id="1494" name="Google Shape;1494;p35"/>
            <p:cNvSpPr/>
            <p:nvPr/>
          </p:nvSpPr>
          <p:spPr>
            <a:xfrm>
              <a:off x="3689461" y="4895737"/>
              <a:ext cx="46596" cy="40841"/>
            </a:xfrm>
            <a:custGeom>
              <a:avLst/>
              <a:gdLst/>
              <a:ahLst/>
              <a:cxnLst/>
              <a:rect l="l" t="t" r="r" b="b"/>
              <a:pathLst>
                <a:path w="672" h="589" extrusionOk="0">
                  <a:moveTo>
                    <a:pt x="0" y="1"/>
                  </a:moveTo>
                  <a:lnTo>
                    <a:pt x="0" y="588"/>
                  </a:lnTo>
                  <a:lnTo>
                    <a:pt x="408" y="588"/>
                  </a:lnTo>
                  <a:cubicBezTo>
                    <a:pt x="468" y="588"/>
                    <a:pt x="528" y="576"/>
                    <a:pt x="564" y="540"/>
                  </a:cubicBezTo>
                  <a:lnTo>
                    <a:pt x="504" y="540"/>
                  </a:lnTo>
                  <a:cubicBezTo>
                    <a:pt x="336" y="540"/>
                    <a:pt x="336" y="276"/>
                    <a:pt x="504" y="276"/>
                  </a:cubicBezTo>
                  <a:lnTo>
                    <a:pt x="672" y="276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95" name="Google Shape;1495;p35"/>
            <p:cNvSpPr/>
            <p:nvPr/>
          </p:nvSpPr>
          <p:spPr>
            <a:xfrm>
              <a:off x="3942140" y="4895737"/>
              <a:ext cx="47498" cy="40841"/>
            </a:xfrm>
            <a:custGeom>
              <a:avLst/>
              <a:gdLst/>
              <a:ahLst/>
              <a:cxnLst/>
              <a:rect l="l" t="t" r="r" b="b"/>
              <a:pathLst>
                <a:path w="685" h="589" extrusionOk="0">
                  <a:moveTo>
                    <a:pt x="1" y="1"/>
                  </a:moveTo>
                  <a:lnTo>
                    <a:pt x="1" y="588"/>
                  </a:lnTo>
                  <a:lnTo>
                    <a:pt x="420" y="588"/>
                  </a:lnTo>
                  <a:cubicBezTo>
                    <a:pt x="480" y="588"/>
                    <a:pt x="528" y="576"/>
                    <a:pt x="576" y="540"/>
                  </a:cubicBezTo>
                  <a:lnTo>
                    <a:pt x="516" y="540"/>
                  </a:lnTo>
                  <a:cubicBezTo>
                    <a:pt x="336" y="540"/>
                    <a:pt x="336" y="276"/>
                    <a:pt x="516" y="276"/>
                  </a:cubicBezTo>
                  <a:lnTo>
                    <a:pt x="684" y="276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96" name="Google Shape;1496;p35"/>
            <p:cNvSpPr/>
            <p:nvPr/>
          </p:nvSpPr>
          <p:spPr>
            <a:xfrm>
              <a:off x="3735989" y="4895737"/>
              <a:ext cx="17543" cy="19207"/>
            </a:xfrm>
            <a:custGeom>
              <a:avLst/>
              <a:gdLst/>
              <a:ahLst/>
              <a:cxnLst/>
              <a:rect l="l" t="t" r="r" b="b"/>
              <a:pathLst>
                <a:path w="253" h="277" extrusionOk="0">
                  <a:moveTo>
                    <a:pt x="1" y="1"/>
                  </a:moveTo>
                  <a:lnTo>
                    <a:pt x="1" y="276"/>
                  </a:lnTo>
                  <a:lnTo>
                    <a:pt x="252" y="27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97" name="Google Shape;1497;p35"/>
            <p:cNvSpPr/>
            <p:nvPr/>
          </p:nvSpPr>
          <p:spPr>
            <a:xfrm>
              <a:off x="3689461" y="4933181"/>
              <a:ext cx="64070" cy="19138"/>
            </a:xfrm>
            <a:custGeom>
              <a:avLst/>
              <a:gdLst/>
              <a:ahLst/>
              <a:cxnLst/>
              <a:rect l="l" t="t" r="r" b="b"/>
              <a:pathLst>
                <a:path w="924" h="276" extrusionOk="0">
                  <a:moveTo>
                    <a:pt x="564" y="0"/>
                  </a:moveTo>
                  <a:cubicBezTo>
                    <a:pt x="528" y="36"/>
                    <a:pt x="468" y="48"/>
                    <a:pt x="408" y="48"/>
                  </a:cubicBezTo>
                  <a:lnTo>
                    <a:pt x="0" y="48"/>
                  </a:lnTo>
                  <a:lnTo>
                    <a:pt x="0" y="144"/>
                  </a:lnTo>
                  <a:cubicBezTo>
                    <a:pt x="0" y="216"/>
                    <a:pt x="60" y="276"/>
                    <a:pt x="132" y="276"/>
                  </a:cubicBezTo>
                  <a:lnTo>
                    <a:pt x="791" y="276"/>
                  </a:lnTo>
                  <a:cubicBezTo>
                    <a:pt x="863" y="276"/>
                    <a:pt x="923" y="216"/>
                    <a:pt x="923" y="144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98" name="Google Shape;1498;p35"/>
            <p:cNvSpPr/>
            <p:nvPr/>
          </p:nvSpPr>
          <p:spPr>
            <a:xfrm>
              <a:off x="3989569" y="4895737"/>
              <a:ext cx="16642" cy="19207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0" y="1"/>
                  </a:moveTo>
                  <a:lnTo>
                    <a:pt x="0" y="276"/>
                  </a:lnTo>
                  <a:lnTo>
                    <a:pt x="240" y="276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99" name="Google Shape;1499;p35"/>
            <p:cNvSpPr/>
            <p:nvPr/>
          </p:nvSpPr>
          <p:spPr>
            <a:xfrm>
              <a:off x="3942140" y="4933181"/>
              <a:ext cx="64070" cy="19138"/>
            </a:xfrm>
            <a:custGeom>
              <a:avLst/>
              <a:gdLst/>
              <a:ahLst/>
              <a:cxnLst/>
              <a:rect l="l" t="t" r="r" b="b"/>
              <a:pathLst>
                <a:path w="924" h="276" extrusionOk="0">
                  <a:moveTo>
                    <a:pt x="576" y="0"/>
                  </a:moveTo>
                  <a:cubicBezTo>
                    <a:pt x="528" y="36"/>
                    <a:pt x="480" y="48"/>
                    <a:pt x="420" y="48"/>
                  </a:cubicBezTo>
                  <a:lnTo>
                    <a:pt x="1" y="48"/>
                  </a:lnTo>
                  <a:lnTo>
                    <a:pt x="1" y="144"/>
                  </a:lnTo>
                  <a:cubicBezTo>
                    <a:pt x="1" y="216"/>
                    <a:pt x="61" y="276"/>
                    <a:pt x="133" y="276"/>
                  </a:cubicBezTo>
                  <a:lnTo>
                    <a:pt x="792" y="276"/>
                  </a:lnTo>
                  <a:cubicBezTo>
                    <a:pt x="864" y="276"/>
                    <a:pt x="924" y="216"/>
                    <a:pt x="924" y="144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0" name="Google Shape;1500;p35"/>
            <p:cNvSpPr/>
            <p:nvPr/>
          </p:nvSpPr>
          <p:spPr>
            <a:xfrm>
              <a:off x="4072640" y="4694578"/>
              <a:ext cx="25864" cy="32451"/>
            </a:xfrm>
            <a:custGeom>
              <a:avLst/>
              <a:gdLst/>
              <a:ahLst/>
              <a:cxnLst/>
              <a:rect l="l" t="t" r="r" b="b"/>
              <a:pathLst>
                <a:path w="373" h="468" extrusionOk="0">
                  <a:moveTo>
                    <a:pt x="1" y="0"/>
                  </a:moveTo>
                  <a:lnTo>
                    <a:pt x="1" y="432"/>
                  </a:lnTo>
                  <a:cubicBezTo>
                    <a:pt x="1" y="444"/>
                    <a:pt x="13" y="456"/>
                    <a:pt x="13" y="468"/>
                  </a:cubicBezTo>
                  <a:lnTo>
                    <a:pt x="253" y="468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1" name="Google Shape;1501;p35"/>
            <p:cNvSpPr/>
            <p:nvPr/>
          </p:nvSpPr>
          <p:spPr>
            <a:xfrm>
              <a:off x="3571374" y="4694578"/>
              <a:ext cx="30024" cy="32451"/>
            </a:xfrm>
            <a:custGeom>
              <a:avLst/>
              <a:gdLst/>
              <a:ahLst/>
              <a:cxnLst/>
              <a:rect l="l" t="t" r="r" b="b"/>
              <a:pathLst>
                <a:path w="433" h="468" extrusionOk="0">
                  <a:moveTo>
                    <a:pt x="49" y="0"/>
                  </a:moveTo>
                  <a:lnTo>
                    <a:pt x="1" y="468"/>
                  </a:lnTo>
                  <a:lnTo>
                    <a:pt x="312" y="468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2" name="Google Shape;1502;p35"/>
            <p:cNvSpPr/>
            <p:nvPr/>
          </p:nvSpPr>
          <p:spPr>
            <a:xfrm>
              <a:off x="3593008" y="4694578"/>
              <a:ext cx="30024" cy="32451"/>
            </a:xfrm>
            <a:custGeom>
              <a:avLst/>
              <a:gdLst/>
              <a:ahLst/>
              <a:cxnLst/>
              <a:rect l="l" t="t" r="r" b="b"/>
              <a:pathLst>
                <a:path w="433" h="468" extrusionOk="0">
                  <a:moveTo>
                    <a:pt x="120" y="0"/>
                  </a:moveTo>
                  <a:lnTo>
                    <a:pt x="0" y="468"/>
                  </a:lnTo>
                  <a:lnTo>
                    <a:pt x="420" y="468"/>
                  </a:lnTo>
                  <a:cubicBezTo>
                    <a:pt x="420" y="456"/>
                    <a:pt x="420" y="444"/>
                    <a:pt x="432" y="432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3" name="Google Shape;1503;p35"/>
            <p:cNvSpPr/>
            <p:nvPr/>
          </p:nvSpPr>
          <p:spPr>
            <a:xfrm>
              <a:off x="4090114" y="4694578"/>
              <a:ext cx="34185" cy="32451"/>
            </a:xfrm>
            <a:custGeom>
              <a:avLst/>
              <a:gdLst/>
              <a:ahLst/>
              <a:cxnLst/>
              <a:rect l="l" t="t" r="r" b="b"/>
              <a:pathLst>
                <a:path w="493" h="468" extrusionOk="0">
                  <a:moveTo>
                    <a:pt x="121" y="0"/>
                  </a:moveTo>
                  <a:lnTo>
                    <a:pt x="1" y="468"/>
                  </a:lnTo>
                  <a:lnTo>
                    <a:pt x="492" y="468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4" name="Google Shape;1504;p35"/>
            <p:cNvSpPr/>
            <p:nvPr/>
          </p:nvSpPr>
          <p:spPr>
            <a:xfrm>
              <a:off x="4018623" y="4840056"/>
              <a:ext cx="10054" cy="10054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145" y="0"/>
                  </a:moveTo>
                  <a:cubicBezTo>
                    <a:pt x="109" y="60"/>
                    <a:pt x="49" y="108"/>
                    <a:pt x="1" y="144"/>
                  </a:cubicBezTo>
                  <a:lnTo>
                    <a:pt x="145" y="144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5" name="Google Shape;1505;p35"/>
            <p:cNvSpPr/>
            <p:nvPr/>
          </p:nvSpPr>
          <p:spPr>
            <a:xfrm>
              <a:off x="3640368" y="4736114"/>
              <a:ext cx="388304" cy="113995"/>
            </a:xfrm>
            <a:custGeom>
              <a:avLst/>
              <a:gdLst/>
              <a:ahLst/>
              <a:cxnLst/>
              <a:rect l="l" t="t" r="r" b="b"/>
              <a:pathLst>
                <a:path w="5600" h="1644" extrusionOk="0">
                  <a:moveTo>
                    <a:pt x="4005" y="456"/>
                  </a:moveTo>
                  <a:cubicBezTo>
                    <a:pt x="4173" y="456"/>
                    <a:pt x="4173" y="708"/>
                    <a:pt x="4005" y="720"/>
                  </a:cubicBezTo>
                  <a:lnTo>
                    <a:pt x="1979" y="720"/>
                  </a:lnTo>
                  <a:cubicBezTo>
                    <a:pt x="1811" y="708"/>
                    <a:pt x="1811" y="456"/>
                    <a:pt x="1979" y="456"/>
                  </a:cubicBezTo>
                  <a:close/>
                  <a:moveTo>
                    <a:pt x="4005" y="888"/>
                  </a:moveTo>
                  <a:cubicBezTo>
                    <a:pt x="4173" y="888"/>
                    <a:pt x="4173" y="1140"/>
                    <a:pt x="4005" y="1152"/>
                  </a:cubicBezTo>
                  <a:lnTo>
                    <a:pt x="1979" y="1152"/>
                  </a:lnTo>
                  <a:cubicBezTo>
                    <a:pt x="1811" y="1140"/>
                    <a:pt x="1811" y="888"/>
                    <a:pt x="1979" y="888"/>
                  </a:cubicBezTo>
                  <a:close/>
                  <a:moveTo>
                    <a:pt x="4005" y="1320"/>
                  </a:moveTo>
                  <a:cubicBezTo>
                    <a:pt x="4173" y="1320"/>
                    <a:pt x="4173" y="1583"/>
                    <a:pt x="4005" y="1583"/>
                  </a:cubicBezTo>
                  <a:lnTo>
                    <a:pt x="1979" y="1583"/>
                  </a:lnTo>
                  <a:cubicBezTo>
                    <a:pt x="1811" y="1583"/>
                    <a:pt x="1811" y="1320"/>
                    <a:pt x="1979" y="1320"/>
                  </a:cubicBezTo>
                  <a:close/>
                  <a:moveTo>
                    <a:pt x="13" y="1"/>
                  </a:moveTo>
                  <a:cubicBezTo>
                    <a:pt x="13" y="13"/>
                    <a:pt x="1" y="25"/>
                    <a:pt x="1" y="37"/>
                  </a:cubicBezTo>
                  <a:lnTo>
                    <a:pt x="1" y="1643"/>
                  </a:lnTo>
                  <a:lnTo>
                    <a:pt x="528" y="1643"/>
                  </a:lnTo>
                  <a:cubicBezTo>
                    <a:pt x="337" y="1511"/>
                    <a:pt x="217" y="1284"/>
                    <a:pt x="217" y="1044"/>
                  </a:cubicBezTo>
                  <a:cubicBezTo>
                    <a:pt x="217" y="618"/>
                    <a:pt x="560" y="313"/>
                    <a:pt x="944" y="313"/>
                  </a:cubicBezTo>
                  <a:cubicBezTo>
                    <a:pt x="1056" y="313"/>
                    <a:pt x="1172" y="339"/>
                    <a:pt x="1284" y="396"/>
                  </a:cubicBezTo>
                  <a:cubicBezTo>
                    <a:pt x="1763" y="648"/>
                    <a:pt x="1811" y="1332"/>
                    <a:pt x="1356" y="1643"/>
                  </a:cubicBezTo>
                  <a:lnTo>
                    <a:pt x="4616" y="1643"/>
                  </a:lnTo>
                  <a:cubicBezTo>
                    <a:pt x="4257" y="1391"/>
                    <a:pt x="4197" y="876"/>
                    <a:pt x="4497" y="552"/>
                  </a:cubicBezTo>
                  <a:cubicBezTo>
                    <a:pt x="4647" y="396"/>
                    <a:pt x="4845" y="318"/>
                    <a:pt x="5040" y="318"/>
                  </a:cubicBezTo>
                  <a:cubicBezTo>
                    <a:pt x="5250" y="318"/>
                    <a:pt x="5457" y="408"/>
                    <a:pt x="5600" y="588"/>
                  </a:cubicBezTo>
                  <a:lnTo>
                    <a:pt x="56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6" name="Google Shape;1506;p35"/>
            <p:cNvSpPr/>
            <p:nvPr/>
          </p:nvSpPr>
          <p:spPr>
            <a:xfrm>
              <a:off x="3686133" y="4588140"/>
              <a:ext cx="251080" cy="129804"/>
            </a:xfrm>
            <a:custGeom>
              <a:avLst/>
              <a:gdLst/>
              <a:ahLst/>
              <a:cxnLst/>
              <a:rect l="l" t="t" r="r" b="b"/>
              <a:pathLst>
                <a:path w="3621" h="1872" extrusionOk="0">
                  <a:moveTo>
                    <a:pt x="204" y="1"/>
                  </a:moveTo>
                  <a:lnTo>
                    <a:pt x="0" y="1871"/>
                  </a:lnTo>
                  <a:lnTo>
                    <a:pt x="264" y="1871"/>
                  </a:lnTo>
                  <a:lnTo>
                    <a:pt x="432" y="336"/>
                  </a:lnTo>
                  <a:cubicBezTo>
                    <a:pt x="444" y="265"/>
                    <a:pt x="504" y="217"/>
                    <a:pt x="564" y="217"/>
                  </a:cubicBezTo>
                  <a:lnTo>
                    <a:pt x="3549" y="217"/>
                  </a:lnTo>
                  <a:lnTo>
                    <a:pt x="36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7" name="Google Shape;1507;p35"/>
            <p:cNvSpPr/>
            <p:nvPr/>
          </p:nvSpPr>
          <p:spPr>
            <a:xfrm>
              <a:off x="3640368" y="4736114"/>
              <a:ext cx="414931" cy="141384"/>
            </a:xfrm>
            <a:custGeom>
              <a:avLst/>
              <a:gdLst/>
              <a:ahLst/>
              <a:cxnLst/>
              <a:rect l="l" t="t" r="r" b="b"/>
              <a:pathLst>
                <a:path w="5984" h="2039" extrusionOk="0">
                  <a:moveTo>
                    <a:pt x="5600" y="1"/>
                  </a:moveTo>
                  <a:lnTo>
                    <a:pt x="5600" y="588"/>
                  </a:lnTo>
                  <a:cubicBezTo>
                    <a:pt x="5815" y="852"/>
                    <a:pt x="5815" y="1236"/>
                    <a:pt x="5600" y="1499"/>
                  </a:cubicBezTo>
                  <a:lnTo>
                    <a:pt x="5600" y="1643"/>
                  </a:lnTo>
                  <a:lnTo>
                    <a:pt x="5456" y="1643"/>
                  </a:lnTo>
                  <a:cubicBezTo>
                    <a:pt x="5330" y="1733"/>
                    <a:pt x="5183" y="1778"/>
                    <a:pt x="5036" y="1778"/>
                  </a:cubicBezTo>
                  <a:cubicBezTo>
                    <a:pt x="4889" y="1778"/>
                    <a:pt x="4742" y="1733"/>
                    <a:pt x="4616" y="1643"/>
                  </a:cubicBezTo>
                  <a:lnTo>
                    <a:pt x="1356" y="1643"/>
                  </a:lnTo>
                  <a:cubicBezTo>
                    <a:pt x="1236" y="1733"/>
                    <a:pt x="1092" y="1778"/>
                    <a:pt x="946" y="1778"/>
                  </a:cubicBezTo>
                  <a:cubicBezTo>
                    <a:pt x="801" y="1778"/>
                    <a:pt x="654" y="1733"/>
                    <a:pt x="528" y="1643"/>
                  </a:cubicBezTo>
                  <a:lnTo>
                    <a:pt x="1" y="1643"/>
                  </a:lnTo>
                  <a:lnTo>
                    <a:pt x="1" y="2039"/>
                  </a:lnTo>
                  <a:lnTo>
                    <a:pt x="5983" y="2039"/>
                  </a:lnTo>
                  <a:lnTo>
                    <a:pt x="5983" y="37"/>
                  </a:lnTo>
                  <a:cubicBezTo>
                    <a:pt x="5971" y="25"/>
                    <a:pt x="5971" y="13"/>
                    <a:pt x="5971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8" name="Google Shape;1508;p35"/>
            <p:cNvSpPr/>
            <p:nvPr/>
          </p:nvSpPr>
          <p:spPr>
            <a:xfrm>
              <a:off x="3932155" y="4588140"/>
              <a:ext cx="77383" cy="129804"/>
            </a:xfrm>
            <a:custGeom>
              <a:avLst/>
              <a:gdLst/>
              <a:ahLst/>
              <a:cxnLst/>
              <a:rect l="l" t="t" r="r" b="b"/>
              <a:pathLst>
                <a:path w="1116" h="1872" extrusionOk="0">
                  <a:moveTo>
                    <a:pt x="73" y="1"/>
                  </a:moveTo>
                  <a:lnTo>
                    <a:pt x="1" y="217"/>
                  </a:lnTo>
                  <a:lnTo>
                    <a:pt x="540" y="217"/>
                  </a:lnTo>
                  <a:cubicBezTo>
                    <a:pt x="612" y="217"/>
                    <a:pt x="672" y="265"/>
                    <a:pt x="672" y="336"/>
                  </a:cubicBezTo>
                  <a:lnTo>
                    <a:pt x="852" y="1871"/>
                  </a:lnTo>
                  <a:lnTo>
                    <a:pt x="1116" y="1871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09" name="Google Shape;1509;p35"/>
            <p:cNvSpPr/>
            <p:nvPr/>
          </p:nvSpPr>
          <p:spPr>
            <a:xfrm>
              <a:off x="3726004" y="4621423"/>
              <a:ext cx="212042" cy="67398"/>
            </a:xfrm>
            <a:custGeom>
              <a:avLst/>
              <a:gdLst/>
              <a:ahLst/>
              <a:cxnLst/>
              <a:rect l="l" t="t" r="r" b="b"/>
              <a:pathLst>
                <a:path w="3058" h="972" extrusionOk="0">
                  <a:moveTo>
                    <a:pt x="109" y="0"/>
                  </a:moveTo>
                  <a:lnTo>
                    <a:pt x="1" y="971"/>
                  </a:lnTo>
                  <a:lnTo>
                    <a:pt x="3058" y="971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0" name="Google Shape;1510;p35"/>
            <p:cNvSpPr/>
            <p:nvPr/>
          </p:nvSpPr>
          <p:spPr>
            <a:xfrm>
              <a:off x="3722676" y="4621423"/>
              <a:ext cx="249485" cy="96521"/>
            </a:xfrm>
            <a:custGeom>
              <a:avLst/>
              <a:gdLst/>
              <a:ahLst/>
              <a:cxnLst/>
              <a:rect l="l" t="t" r="r" b="b"/>
              <a:pathLst>
                <a:path w="3598" h="1392" extrusionOk="0">
                  <a:moveTo>
                    <a:pt x="2998" y="0"/>
                  </a:moveTo>
                  <a:lnTo>
                    <a:pt x="3106" y="971"/>
                  </a:lnTo>
                  <a:lnTo>
                    <a:pt x="49" y="971"/>
                  </a:lnTo>
                  <a:lnTo>
                    <a:pt x="1" y="1391"/>
                  </a:lnTo>
                  <a:lnTo>
                    <a:pt x="3597" y="1391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436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1" name="Google Shape;1511;p35"/>
            <p:cNvSpPr/>
            <p:nvPr/>
          </p:nvSpPr>
          <p:spPr>
            <a:xfrm>
              <a:off x="3659922" y="4775291"/>
              <a:ext cx="65318" cy="55680"/>
            </a:xfrm>
            <a:custGeom>
              <a:avLst/>
              <a:gdLst/>
              <a:ahLst/>
              <a:cxnLst/>
              <a:rect l="l" t="t" r="r" b="b"/>
              <a:pathLst>
                <a:path w="942" h="803" extrusionOk="0">
                  <a:moveTo>
                    <a:pt x="658" y="1"/>
                  </a:moveTo>
                  <a:cubicBezTo>
                    <a:pt x="294" y="1"/>
                    <a:pt x="0" y="475"/>
                    <a:pt x="318" y="803"/>
                  </a:cubicBezTo>
                  <a:lnTo>
                    <a:pt x="342" y="803"/>
                  </a:lnTo>
                  <a:cubicBezTo>
                    <a:pt x="666" y="803"/>
                    <a:pt x="942" y="527"/>
                    <a:pt x="942" y="203"/>
                  </a:cubicBezTo>
                  <a:cubicBezTo>
                    <a:pt x="942" y="167"/>
                    <a:pt x="942" y="131"/>
                    <a:pt x="930" y="95"/>
                  </a:cubicBezTo>
                  <a:cubicBezTo>
                    <a:pt x="840" y="29"/>
                    <a:pt x="747" y="1"/>
                    <a:pt x="658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2" name="Google Shape;1512;p35"/>
            <p:cNvSpPr/>
            <p:nvPr/>
          </p:nvSpPr>
          <p:spPr>
            <a:xfrm>
              <a:off x="3944220" y="4775291"/>
              <a:ext cx="64486" cy="55680"/>
            </a:xfrm>
            <a:custGeom>
              <a:avLst/>
              <a:gdLst/>
              <a:ahLst/>
              <a:cxnLst/>
              <a:rect l="l" t="t" r="r" b="b"/>
              <a:pathLst>
                <a:path w="930" h="803" extrusionOk="0">
                  <a:moveTo>
                    <a:pt x="647" y="1"/>
                  </a:moveTo>
                  <a:cubicBezTo>
                    <a:pt x="286" y="1"/>
                    <a:pt x="1" y="475"/>
                    <a:pt x="318" y="803"/>
                  </a:cubicBezTo>
                  <a:lnTo>
                    <a:pt x="330" y="803"/>
                  </a:lnTo>
                  <a:cubicBezTo>
                    <a:pt x="666" y="803"/>
                    <a:pt x="930" y="527"/>
                    <a:pt x="930" y="203"/>
                  </a:cubicBezTo>
                  <a:cubicBezTo>
                    <a:pt x="930" y="167"/>
                    <a:pt x="930" y="131"/>
                    <a:pt x="918" y="95"/>
                  </a:cubicBezTo>
                  <a:cubicBezTo>
                    <a:pt x="828" y="29"/>
                    <a:pt x="735" y="1"/>
                    <a:pt x="647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3" name="Google Shape;1513;p35"/>
            <p:cNvSpPr/>
            <p:nvPr/>
          </p:nvSpPr>
          <p:spPr>
            <a:xfrm>
              <a:off x="3681973" y="4781879"/>
              <a:ext cx="72183" cy="59563"/>
            </a:xfrm>
            <a:custGeom>
              <a:avLst/>
              <a:gdLst/>
              <a:ahLst/>
              <a:cxnLst/>
              <a:rect l="l" t="t" r="r" b="b"/>
              <a:pathLst>
                <a:path w="1041" h="859" extrusionOk="0">
                  <a:moveTo>
                    <a:pt x="612" y="0"/>
                  </a:moveTo>
                  <a:cubicBezTo>
                    <a:pt x="684" y="372"/>
                    <a:pt x="396" y="708"/>
                    <a:pt x="24" y="708"/>
                  </a:cubicBezTo>
                  <a:lnTo>
                    <a:pt x="0" y="708"/>
                  </a:lnTo>
                  <a:cubicBezTo>
                    <a:pt x="107" y="814"/>
                    <a:pt x="224" y="859"/>
                    <a:pt x="335" y="859"/>
                  </a:cubicBezTo>
                  <a:cubicBezTo>
                    <a:pt x="723" y="859"/>
                    <a:pt x="1040" y="317"/>
                    <a:pt x="612" y="0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4" name="Google Shape;1514;p35"/>
            <p:cNvSpPr/>
            <p:nvPr/>
          </p:nvSpPr>
          <p:spPr>
            <a:xfrm>
              <a:off x="3966271" y="4781879"/>
              <a:ext cx="71975" cy="60118"/>
            </a:xfrm>
            <a:custGeom>
              <a:avLst/>
              <a:gdLst/>
              <a:ahLst/>
              <a:cxnLst/>
              <a:rect l="l" t="t" r="r" b="b"/>
              <a:pathLst>
                <a:path w="1038" h="867" extrusionOk="0">
                  <a:moveTo>
                    <a:pt x="600" y="0"/>
                  </a:moveTo>
                  <a:lnTo>
                    <a:pt x="600" y="0"/>
                  </a:lnTo>
                  <a:cubicBezTo>
                    <a:pt x="612" y="36"/>
                    <a:pt x="612" y="72"/>
                    <a:pt x="612" y="108"/>
                  </a:cubicBezTo>
                  <a:cubicBezTo>
                    <a:pt x="612" y="432"/>
                    <a:pt x="348" y="708"/>
                    <a:pt x="12" y="708"/>
                  </a:cubicBezTo>
                  <a:lnTo>
                    <a:pt x="0" y="708"/>
                  </a:lnTo>
                  <a:cubicBezTo>
                    <a:pt x="105" y="820"/>
                    <a:pt x="221" y="867"/>
                    <a:pt x="332" y="867"/>
                  </a:cubicBezTo>
                  <a:cubicBezTo>
                    <a:pt x="716" y="867"/>
                    <a:pt x="1037" y="307"/>
                    <a:pt x="600" y="0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5" name="Google Shape;1515;p35"/>
            <p:cNvSpPr/>
            <p:nvPr/>
          </p:nvSpPr>
          <p:spPr>
            <a:xfrm>
              <a:off x="3641477" y="4757609"/>
              <a:ext cx="115382" cy="102068"/>
            </a:xfrm>
            <a:custGeom>
              <a:avLst/>
              <a:gdLst/>
              <a:ahLst/>
              <a:cxnLst/>
              <a:rect l="l" t="t" r="r" b="b"/>
              <a:pathLst>
                <a:path w="1664" h="1472" extrusionOk="0">
                  <a:moveTo>
                    <a:pt x="925" y="270"/>
                  </a:moveTo>
                  <a:cubicBezTo>
                    <a:pt x="1164" y="270"/>
                    <a:pt x="1391" y="458"/>
                    <a:pt x="1399" y="734"/>
                  </a:cubicBezTo>
                  <a:cubicBezTo>
                    <a:pt x="1399" y="998"/>
                    <a:pt x="1184" y="1201"/>
                    <a:pt x="932" y="1201"/>
                  </a:cubicBezTo>
                  <a:cubicBezTo>
                    <a:pt x="512" y="1201"/>
                    <a:pt x="309" y="698"/>
                    <a:pt x="596" y="410"/>
                  </a:cubicBezTo>
                  <a:cubicBezTo>
                    <a:pt x="693" y="313"/>
                    <a:pt x="810" y="270"/>
                    <a:pt x="925" y="270"/>
                  </a:cubicBezTo>
                  <a:close/>
                  <a:moveTo>
                    <a:pt x="920" y="0"/>
                  </a:moveTo>
                  <a:cubicBezTo>
                    <a:pt x="670" y="0"/>
                    <a:pt x="417" y="124"/>
                    <a:pt x="273" y="398"/>
                  </a:cubicBezTo>
                  <a:cubicBezTo>
                    <a:pt x="0" y="924"/>
                    <a:pt x="426" y="1472"/>
                    <a:pt x="923" y="1472"/>
                  </a:cubicBezTo>
                  <a:cubicBezTo>
                    <a:pt x="1061" y="1472"/>
                    <a:pt x="1204" y="1429"/>
                    <a:pt x="1340" y="1333"/>
                  </a:cubicBezTo>
                  <a:cubicBezTo>
                    <a:pt x="1543" y="1201"/>
                    <a:pt x="1663" y="974"/>
                    <a:pt x="1663" y="734"/>
                  </a:cubicBezTo>
                  <a:cubicBezTo>
                    <a:pt x="1663" y="275"/>
                    <a:pt x="1294" y="0"/>
                    <a:pt x="920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6" name="Google Shape;1516;p35"/>
            <p:cNvSpPr/>
            <p:nvPr/>
          </p:nvSpPr>
          <p:spPr>
            <a:xfrm>
              <a:off x="3918911" y="4757748"/>
              <a:ext cx="138472" cy="101791"/>
            </a:xfrm>
            <a:custGeom>
              <a:avLst/>
              <a:gdLst/>
              <a:ahLst/>
              <a:cxnLst/>
              <a:rect l="l" t="t" r="r" b="b"/>
              <a:pathLst>
                <a:path w="1997" h="1468" extrusionOk="0">
                  <a:moveTo>
                    <a:pt x="1014" y="268"/>
                  </a:moveTo>
                  <a:cubicBezTo>
                    <a:pt x="1256" y="268"/>
                    <a:pt x="1487" y="456"/>
                    <a:pt x="1487" y="732"/>
                  </a:cubicBezTo>
                  <a:cubicBezTo>
                    <a:pt x="1487" y="996"/>
                    <a:pt x="1271" y="1199"/>
                    <a:pt x="1019" y="1199"/>
                  </a:cubicBezTo>
                  <a:cubicBezTo>
                    <a:pt x="599" y="1199"/>
                    <a:pt x="396" y="696"/>
                    <a:pt x="683" y="408"/>
                  </a:cubicBezTo>
                  <a:cubicBezTo>
                    <a:pt x="780" y="311"/>
                    <a:pt x="899" y="268"/>
                    <a:pt x="1014" y="268"/>
                  </a:cubicBezTo>
                  <a:close/>
                  <a:moveTo>
                    <a:pt x="1019" y="0"/>
                  </a:moveTo>
                  <a:cubicBezTo>
                    <a:pt x="240" y="0"/>
                    <a:pt x="0" y="1056"/>
                    <a:pt x="695" y="1391"/>
                  </a:cubicBezTo>
                  <a:cubicBezTo>
                    <a:pt x="807" y="1444"/>
                    <a:pt x="918" y="1468"/>
                    <a:pt x="1023" y="1468"/>
                  </a:cubicBezTo>
                  <a:cubicBezTo>
                    <a:pt x="1586" y="1468"/>
                    <a:pt x="1997" y="791"/>
                    <a:pt x="1583" y="276"/>
                  </a:cubicBezTo>
                  <a:cubicBezTo>
                    <a:pt x="1451" y="108"/>
                    <a:pt x="1235" y="0"/>
                    <a:pt x="1019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7" name="Google Shape;1517;p35"/>
            <p:cNvSpPr/>
            <p:nvPr/>
          </p:nvSpPr>
          <p:spPr>
            <a:xfrm>
              <a:off x="3765944" y="4767733"/>
              <a:ext cx="163781" cy="18375"/>
            </a:xfrm>
            <a:custGeom>
              <a:avLst/>
              <a:gdLst/>
              <a:ahLst/>
              <a:cxnLst/>
              <a:rect l="l" t="t" r="r" b="b"/>
              <a:pathLst>
                <a:path w="2362" h="265" extrusionOk="0">
                  <a:moveTo>
                    <a:pt x="168" y="0"/>
                  </a:moveTo>
                  <a:cubicBezTo>
                    <a:pt x="0" y="0"/>
                    <a:pt x="0" y="252"/>
                    <a:pt x="168" y="264"/>
                  </a:cubicBezTo>
                  <a:lnTo>
                    <a:pt x="2194" y="264"/>
                  </a:lnTo>
                  <a:cubicBezTo>
                    <a:pt x="2362" y="252"/>
                    <a:pt x="2362" y="0"/>
                    <a:pt x="2194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8" name="Google Shape;1518;p35"/>
            <p:cNvSpPr/>
            <p:nvPr/>
          </p:nvSpPr>
          <p:spPr>
            <a:xfrm>
              <a:off x="3765944" y="4797619"/>
              <a:ext cx="163781" cy="18375"/>
            </a:xfrm>
            <a:custGeom>
              <a:avLst/>
              <a:gdLst/>
              <a:ahLst/>
              <a:cxnLst/>
              <a:rect l="l" t="t" r="r" b="b"/>
              <a:pathLst>
                <a:path w="2362" h="265" extrusionOk="0">
                  <a:moveTo>
                    <a:pt x="168" y="1"/>
                  </a:moveTo>
                  <a:cubicBezTo>
                    <a:pt x="0" y="13"/>
                    <a:pt x="0" y="265"/>
                    <a:pt x="168" y="265"/>
                  </a:cubicBezTo>
                  <a:lnTo>
                    <a:pt x="2194" y="265"/>
                  </a:lnTo>
                  <a:cubicBezTo>
                    <a:pt x="2362" y="265"/>
                    <a:pt x="2362" y="13"/>
                    <a:pt x="219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19" name="Google Shape;1519;p35"/>
            <p:cNvSpPr/>
            <p:nvPr/>
          </p:nvSpPr>
          <p:spPr>
            <a:xfrm>
              <a:off x="3765944" y="4827574"/>
              <a:ext cx="163781" cy="18375"/>
            </a:xfrm>
            <a:custGeom>
              <a:avLst/>
              <a:gdLst/>
              <a:ahLst/>
              <a:cxnLst/>
              <a:rect l="l" t="t" r="r" b="b"/>
              <a:pathLst>
                <a:path w="2362" h="265" extrusionOk="0">
                  <a:moveTo>
                    <a:pt x="168" y="1"/>
                  </a:moveTo>
                  <a:cubicBezTo>
                    <a:pt x="0" y="1"/>
                    <a:pt x="0" y="264"/>
                    <a:pt x="168" y="264"/>
                  </a:cubicBezTo>
                  <a:lnTo>
                    <a:pt x="2194" y="264"/>
                  </a:lnTo>
                  <a:cubicBezTo>
                    <a:pt x="2362" y="264"/>
                    <a:pt x="2362" y="1"/>
                    <a:pt x="219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0" name="Google Shape;1520;p35"/>
            <p:cNvSpPr/>
            <p:nvPr/>
          </p:nvSpPr>
          <p:spPr>
            <a:xfrm>
              <a:off x="3550641" y="4569903"/>
              <a:ext cx="593550" cy="400716"/>
            </a:xfrm>
            <a:custGeom>
              <a:avLst/>
              <a:gdLst/>
              <a:ahLst/>
              <a:cxnLst/>
              <a:rect l="l" t="t" r="r" b="b"/>
              <a:pathLst>
                <a:path w="8560" h="5779" extrusionOk="0">
                  <a:moveTo>
                    <a:pt x="5934" y="743"/>
                  </a:moveTo>
                  <a:lnTo>
                    <a:pt x="6078" y="2134"/>
                  </a:lnTo>
                  <a:lnTo>
                    <a:pt x="2482" y="2134"/>
                  </a:lnTo>
                  <a:lnTo>
                    <a:pt x="2530" y="1714"/>
                  </a:lnTo>
                  <a:lnTo>
                    <a:pt x="2638" y="743"/>
                  </a:lnTo>
                  <a:close/>
                  <a:moveTo>
                    <a:pt x="6402" y="264"/>
                  </a:moveTo>
                  <a:lnTo>
                    <a:pt x="6618" y="2134"/>
                  </a:lnTo>
                  <a:lnTo>
                    <a:pt x="6354" y="2134"/>
                  </a:lnTo>
                  <a:lnTo>
                    <a:pt x="6174" y="599"/>
                  </a:lnTo>
                  <a:cubicBezTo>
                    <a:pt x="6174" y="528"/>
                    <a:pt x="6114" y="480"/>
                    <a:pt x="6042" y="480"/>
                  </a:cubicBezTo>
                  <a:lnTo>
                    <a:pt x="2518" y="480"/>
                  </a:lnTo>
                  <a:cubicBezTo>
                    <a:pt x="2458" y="480"/>
                    <a:pt x="2398" y="528"/>
                    <a:pt x="2386" y="599"/>
                  </a:cubicBezTo>
                  <a:lnTo>
                    <a:pt x="2218" y="2134"/>
                  </a:lnTo>
                  <a:lnTo>
                    <a:pt x="1954" y="2134"/>
                  </a:lnTo>
                  <a:lnTo>
                    <a:pt x="2158" y="264"/>
                  </a:lnTo>
                  <a:close/>
                  <a:moveTo>
                    <a:pt x="1043" y="1798"/>
                  </a:moveTo>
                  <a:lnTo>
                    <a:pt x="1043" y="2230"/>
                  </a:lnTo>
                  <a:cubicBezTo>
                    <a:pt x="1031" y="2242"/>
                    <a:pt x="1031" y="2254"/>
                    <a:pt x="1031" y="2266"/>
                  </a:cubicBezTo>
                  <a:lnTo>
                    <a:pt x="300" y="2266"/>
                  </a:lnTo>
                  <a:lnTo>
                    <a:pt x="348" y="1798"/>
                  </a:lnTo>
                  <a:close/>
                  <a:moveTo>
                    <a:pt x="8212" y="1798"/>
                  </a:moveTo>
                  <a:lnTo>
                    <a:pt x="8272" y="2266"/>
                  </a:lnTo>
                  <a:lnTo>
                    <a:pt x="7541" y="2266"/>
                  </a:lnTo>
                  <a:cubicBezTo>
                    <a:pt x="7529" y="2254"/>
                    <a:pt x="7529" y="2242"/>
                    <a:pt x="7529" y="2230"/>
                  </a:cubicBezTo>
                  <a:lnTo>
                    <a:pt x="7529" y="1798"/>
                  </a:lnTo>
                  <a:close/>
                  <a:moveTo>
                    <a:pt x="7265" y="2398"/>
                  </a:moveTo>
                  <a:cubicBezTo>
                    <a:pt x="7265" y="2410"/>
                    <a:pt x="7265" y="2422"/>
                    <a:pt x="7277" y="2434"/>
                  </a:cubicBezTo>
                  <a:lnTo>
                    <a:pt x="7277" y="4436"/>
                  </a:lnTo>
                  <a:lnTo>
                    <a:pt x="1295" y="4436"/>
                  </a:lnTo>
                  <a:lnTo>
                    <a:pt x="1295" y="2434"/>
                  </a:lnTo>
                  <a:cubicBezTo>
                    <a:pt x="1295" y="2422"/>
                    <a:pt x="1307" y="2410"/>
                    <a:pt x="1307" y="2398"/>
                  </a:cubicBezTo>
                  <a:close/>
                  <a:moveTo>
                    <a:pt x="2925" y="4700"/>
                  </a:moveTo>
                  <a:lnTo>
                    <a:pt x="2925" y="4975"/>
                  </a:lnTo>
                  <a:lnTo>
                    <a:pt x="2506" y="4975"/>
                  </a:lnTo>
                  <a:cubicBezTo>
                    <a:pt x="2338" y="4975"/>
                    <a:pt x="2338" y="5239"/>
                    <a:pt x="2506" y="5239"/>
                  </a:cubicBezTo>
                  <a:lnTo>
                    <a:pt x="2925" y="5239"/>
                  </a:lnTo>
                  <a:lnTo>
                    <a:pt x="2925" y="5383"/>
                  </a:lnTo>
                  <a:cubicBezTo>
                    <a:pt x="2925" y="5455"/>
                    <a:pt x="2865" y="5515"/>
                    <a:pt x="2793" y="5515"/>
                  </a:cubicBezTo>
                  <a:lnTo>
                    <a:pt x="2134" y="5515"/>
                  </a:lnTo>
                  <a:cubicBezTo>
                    <a:pt x="2062" y="5515"/>
                    <a:pt x="2002" y="5455"/>
                    <a:pt x="2002" y="5383"/>
                  </a:cubicBezTo>
                  <a:lnTo>
                    <a:pt x="2002" y="4700"/>
                  </a:lnTo>
                  <a:close/>
                  <a:moveTo>
                    <a:pt x="6570" y="4700"/>
                  </a:moveTo>
                  <a:lnTo>
                    <a:pt x="6570" y="4975"/>
                  </a:lnTo>
                  <a:lnTo>
                    <a:pt x="6162" y="4975"/>
                  </a:lnTo>
                  <a:cubicBezTo>
                    <a:pt x="5982" y="4975"/>
                    <a:pt x="5982" y="5239"/>
                    <a:pt x="6162" y="5239"/>
                  </a:cubicBezTo>
                  <a:lnTo>
                    <a:pt x="6570" y="5239"/>
                  </a:lnTo>
                  <a:lnTo>
                    <a:pt x="6570" y="5383"/>
                  </a:lnTo>
                  <a:cubicBezTo>
                    <a:pt x="6570" y="5455"/>
                    <a:pt x="6510" y="5515"/>
                    <a:pt x="6438" y="5515"/>
                  </a:cubicBezTo>
                  <a:lnTo>
                    <a:pt x="5779" y="5515"/>
                  </a:lnTo>
                  <a:cubicBezTo>
                    <a:pt x="5707" y="5515"/>
                    <a:pt x="5647" y="5455"/>
                    <a:pt x="5647" y="5383"/>
                  </a:cubicBezTo>
                  <a:lnTo>
                    <a:pt x="5647" y="4700"/>
                  </a:lnTo>
                  <a:close/>
                  <a:moveTo>
                    <a:pt x="2038" y="0"/>
                  </a:moveTo>
                  <a:cubicBezTo>
                    <a:pt x="1978" y="0"/>
                    <a:pt x="1918" y="48"/>
                    <a:pt x="1906" y="108"/>
                  </a:cubicBezTo>
                  <a:lnTo>
                    <a:pt x="1690" y="2134"/>
                  </a:lnTo>
                  <a:lnTo>
                    <a:pt x="1307" y="2134"/>
                  </a:lnTo>
                  <a:lnTo>
                    <a:pt x="1307" y="1666"/>
                  </a:lnTo>
                  <a:cubicBezTo>
                    <a:pt x="1307" y="1595"/>
                    <a:pt x="1247" y="1535"/>
                    <a:pt x="1175" y="1535"/>
                  </a:cubicBezTo>
                  <a:lnTo>
                    <a:pt x="228" y="1535"/>
                  </a:lnTo>
                  <a:cubicBezTo>
                    <a:pt x="168" y="1535"/>
                    <a:pt x="108" y="1583"/>
                    <a:pt x="108" y="1654"/>
                  </a:cubicBezTo>
                  <a:lnTo>
                    <a:pt x="12" y="2386"/>
                  </a:lnTo>
                  <a:cubicBezTo>
                    <a:pt x="0" y="2458"/>
                    <a:pt x="72" y="2530"/>
                    <a:pt x="144" y="2530"/>
                  </a:cubicBezTo>
                  <a:lnTo>
                    <a:pt x="1031" y="2530"/>
                  </a:lnTo>
                  <a:lnTo>
                    <a:pt x="1031" y="4568"/>
                  </a:lnTo>
                  <a:cubicBezTo>
                    <a:pt x="1031" y="4640"/>
                    <a:pt x="1091" y="4700"/>
                    <a:pt x="1163" y="4700"/>
                  </a:cubicBezTo>
                  <a:lnTo>
                    <a:pt x="1738" y="4700"/>
                  </a:lnTo>
                  <a:lnTo>
                    <a:pt x="1738" y="5383"/>
                  </a:lnTo>
                  <a:cubicBezTo>
                    <a:pt x="1738" y="5599"/>
                    <a:pt x="1906" y="5779"/>
                    <a:pt x="2134" y="5779"/>
                  </a:cubicBezTo>
                  <a:lnTo>
                    <a:pt x="2781" y="5779"/>
                  </a:lnTo>
                  <a:cubicBezTo>
                    <a:pt x="3009" y="5779"/>
                    <a:pt x="3177" y="5599"/>
                    <a:pt x="3177" y="5383"/>
                  </a:cubicBezTo>
                  <a:lnTo>
                    <a:pt x="3177" y="4700"/>
                  </a:lnTo>
                  <a:lnTo>
                    <a:pt x="5383" y="4700"/>
                  </a:lnTo>
                  <a:lnTo>
                    <a:pt x="5383" y="5383"/>
                  </a:lnTo>
                  <a:cubicBezTo>
                    <a:pt x="5383" y="5599"/>
                    <a:pt x="5563" y="5779"/>
                    <a:pt x="5779" y="5779"/>
                  </a:cubicBezTo>
                  <a:lnTo>
                    <a:pt x="6438" y="5779"/>
                  </a:lnTo>
                  <a:cubicBezTo>
                    <a:pt x="6654" y="5779"/>
                    <a:pt x="6834" y="5599"/>
                    <a:pt x="6834" y="5383"/>
                  </a:cubicBezTo>
                  <a:lnTo>
                    <a:pt x="6834" y="5107"/>
                  </a:lnTo>
                  <a:lnTo>
                    <a:pt x="6834" y="4700"/>
                  </a:lnTo>
                  <a:lnTo>
                    <a:pt x="7397" y="4700"/>
                  </a:lnTo>
                  <a:cubicBezTo>
                    <a:pt x="7481" y="4700"/>
                    <a:pt x="7529" y="4640"/>
                    <a:pt x="7529" y="4568"/>
                  </a:cubicBezTo>
                  <a:lnTo>
                    <a:pt x="7529" y="2530"/>
                  </a:lnTo>
                  <a:lnTo>
                    <a:pt x="8416" y="2530"/>
                  </a:lnTo>
                  <a:cubicBezTo>
                    <a:pt x="8500" y="2530"/>
                    <a:pt x="8560" y="2458"/>
                    <a:pt x="8548" y="2386"/>
                  </a:cubicBezTo>
                  <a:lnTo>
                    <a:pt x="8464" y="1654"/>
                  </a:lnTo>
                  <a:cubicBezTo>
                    <a:pt x="8452" y="1583"/>
                    <a:pt x="8404" y="1535"/>
                    <a:pt x="8332" y="1535"/>
                  </a:cubicBezTo>
                  <a:lnTo>
                    <a:pt x="7397" y="1535"/>
                  </a:lnTo>
                  <a:cubicBezTo>
                    <a:pt x="7325" y="1535"/>
                    <a:pt x="7265" y="1595"/>
                    <a:pt x="7265" y="1666"/>
                  </a:cubicBezTo>
                  <a:lnTo>
                    <a:pt x="7265" y="2134"/>
                  </a:lnTo>
                  <a:lnTo>
                    <a:pt x="6882" y="2134"/>
                  </a:lnTo>
                  <a:lnTo>
                    <a:pt x="6654" y="108"/>
                  </a:lnTo>
                  <a:cubicBezTo>
                    <a:pt x="6654" y="48"/>
                    <a:pt x="6594" y="0"/>
                    <a:pt x="652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521" name="Google Shape;1521;p35"/>
          <p:cNvGrpSpPr/>
          <p:nvPr/>
        </p:nvGrpSpPr>
        <p:grpSpPr>
          <a:xfrm>
            <a:off x="1790282" y="1771949"/>
            <a:ext cx="788954" cy="788952"/>
            <a:chOff x="5178282" y="2948848"/>
            <a:chExt cx="788954" cy="788952"/>
          </a:xfrm>
        </p:grpSpPr>
        <p:sp>
          <p:nvSpPr>
            <p:cNvPr id="1522" name="Google Shape;1522;p35"/>
            <p:cNvSpPr/>
            <p:nvPr/>
          </p:nvSpPr>
          <p:spPr>
            <a:xfrm>
              <a:off x="5178282" y="3013820"/>
              <a:ext cx="558672" cy="723979"/>
            </a:xfrm>
            <a:custGeom>
              <a:avLst/>
              <a:gdLst/>
              <a:ahLst/>
              <a:cxnLst/>
              <a:rect l="l" t="t" r="r" b="b"/>
              <a:pathLst>
                <a:path w="8057" h="10441" extrusionOk="0">
                  <a:moveTo>
                    <a:pt x="2619" y="0"/>
                  </a:moveTo>
                  <a:cubicBezTo>
                    <a:pt x="2587" y="0"/>
                    <a:pt x="2553" y="11"/>
                    <a:pt x="2518" y="34"/>
                  </a:cubicBezTo>
                  <a:cubicBezTo>
                    <a:pt x="2207" y="238"/>
                    <a:pt x="1919" y="478"/>
                    <a:pt x="1655" y="742"/>
                  </a:cubicBezTo>
                  <a:cubicBezTo>
                    <a:pt x="1643" y="754"/>
                    <a:pt x="1643" y="766"/>
                    <a:pt x="1631" y="778"/>
                  </a:cubicBezTo>
                  <a:cubicBezTo>
                    <a:pt x="1391" y="1017"/>
                    <a:pt x="1164" y="1293"/>
                    <a:pt x="972" y="1581"/>
                  </a:cubicBezTo>
                  <a:cubicBezTo>
                    <a:pt x="960" y="1581"/>
                    <a:pt x="960" y="1593"/>
                    <a:pt x="948" y="1605"/>
                  </a:cubicBezTo>
                  <a:cubicBezTo>
                    <a:pt x="744" y="1916"/>
                    <a:pt x="564" y="2240"/>
                    <a:pt x="420" y="2588"/>
                  </a:cubicBezTo>
                  <a:cubicBezTo>
                    <a:pt x="420" y="2600"/>
                    <a:pt x="420" y="2600"/>
                    <a:pt x="420" y="2612"/>
                  </a:cubicBezTo>
                  <a:cubicBezTo>
                    <a:pt x="277" y="2947"/>
                    <a:pt x="181" y="3295"/>
                    <a:pt x="109" y="3643"/>
                  </a:cubicBezTo>
                  <a:cubicBezTo>
                    <a:pt x="109" y="3643"/>
                    <a:pt x="109" y="3655"/>
                    <a:pt x="109" y="3655"/>
                  </a:cubicBezTo>
                  <a:cubicBezTo>
                    <a:pt x="97" y="3667"/>
                    <a:pt x="97" y="3679"/>
                    <a:pt x="97" y="3691"/>
                  </a:cubicBezTo>
                  <a:cubicBezTo>
                    <a:pt x="85" y="3763"/>
                    <a:pt x="73" y="3835"/>
                    <a:pt x="61" y="3895"/>
                  </a:cubicBezTo>
                  <a:cubicBezTo>
                    <a:pt x="61" y="3931"/>
                    <a:pt x="61" y="3943"/>
                    <a:pt x="49" y="3979"/>
                  </a:cubicBezTo>
                  <a:cubicBezTo>
                    <a:pt x="49" y="4038"/>
                    <a:pt x="37" y="4110"/>
                    <a:pt x="25" y="4170"/>
                  </a:cubicBezTo>
                  <a:cubicBezTo>
                    <a:pt x="25" y="4182"/>
                    <a:pt x="25" y="4194"/>
                    <a:pt x="25" y="4218"/>
                  </a:cubicBezTo>
                  <a:cubicBezTo>
                    <a:pt x="13" y="4290"/>
                    <a:pt x="13" y="4374"/>
                    <a:pt x="1" y="4458"/>
                  </a:cubicBezTo>
                  <a:cubicBezTo>
                    <a:pt x="1" y="4470"/>
                    <a:pt x="1" y="4494"/>
                    <a:pt x="1" y="4506"/>
                  </a:cubicBezTo>
                  <a:cubicBezTo>
                    <a:pt x="1" y="4590"/>
                    <a:pt x="1" y="4674"/>
                    <a:pt x="1" y="4758"/>
                  </a:cubicBezTo>
                  <a:lnTo>
                    <a:pt x="1" y="4770"/>
                  </a:lnTo>
                  <a:cubicBezTo>
                    <a:pt x="1" y="5141"/>
                    <a:pt x="37" y="5501"/>
                    <a:pt x="109" y="5861"/>
                  </a:cubicBezTo>
                  <a:cubicBezTo>
                    <a:pt x="109" y="5861"/>
                    <a:pt x="109" y="5873"/>
                    <a:pt x="109" y="5873"/>
                  </a:cubicBezTo>
                  <a:cubicBezTo>
                    <a:pt x="109" y="5885"/>
                    <a:pt x="109" y="5885"/>
                    <a:pt x="109" y="5897"/>
                  </a:cubicBezTo>
                  <a:cubicBezTo>
                    <a:pt x="109" y="5909"/>
                    <a:pt x="121" y="5921"/>
                    <a:pt x="121" y="5933"/>
                  </a:cubicBezTo>
                  <a:cubicBezTo>
                    <a:pt x="133" y="6017"/>
                    <a:pt x="157" y="6089"/>
                    <a:pt x="181" y="6172"/>
                  </a:cubicBezTo>
                  <a:cubicBezTo>
                    <a:pt x="181" y="6184"/>
                    <a:pt x="181" y="6184"/>
                    <a:pt x="181" y="6184"/>
                  </a:cubicBezTo>
                  <a:cubicBezTo>
                    <a:pt x="241" y="6448"/>
                    <a:pt x="336" y="6700"/>
                    <a:pt x="432" y="6940"/>
                  </a:cubicBezTo>
                  <a:cubicBezTo>
                    <a:pt x="432" y="6940"/>
                    <a:pt x="432" y="6952"/>
                    <a:pt x="432" y="6952"/>
                  </a:cubicBezTo>
                  <a:cubicBezTo>
                    <a:pt x="576" y="7275"/>
                    <a:pt x="744" y="7599"/>
                    <a:pt x="948" y="7899"/>
                  </a:cubicBezTo>
                  <a:cubicBezTo>
                    <a:pt x="948" y="7899"/>
                    <a:pt x="948" y="7911"/>
                    <a:pt x="960" y="7923"/>
                  </a:cubicBezTo>
                  <a:cubicBezTo>
                    <a:pt x="1164" y="8234"/>
                    <a:pt x="1403" y="8522"/>
                    <a:pt x="1667" y="8786"/>
                  </a:cubicBezTo>
                  <a:cubicBezTo>
                    <a:pt x="1679" y="8798"/>
                    <a:pt x="1691" y="8798"/>
                    <a:pt x="1691" y="8810"/>
                  </a:cubicBezTo>
                  <a:cubicBezTo>
                    <a:pt x="1943" y="9050"/>
                    <a:pt x="2219" y="9277"/>
                    <a:pt x="2506" y="9469"/>
                  </a:cubicBezTo>
                  <a:cubicBezTo>
                    <a:pt x="2518" y="9481"/>
                    <a:pt x="2518" y="9481"/>
                    <a:pt x="2530" y="9493"/>
                  </a:cubicBezTo>
                  <a:cubicBezTo>
                    <a:pt x="2842" y="9697"/>
                    <a:pt x="3166" y="9877"/>
                    <a:pt x="3513" y="10009"/>
                  </a:cubicBezTo>
                  <a:cubicBezTo>
                    <a:pt x="3525" y="10021"/>
                    <a:pt x="3525" y="10021"/>
                    <a:pt x="3537" y="10021"/>
                  </a:cubicBezTo>
                  <a:cubicBezTo>
                    <a:pt x="3873" y="10153"/>
                    <a:pt x="4221" y="10261"/>
                    <a:pt x="4568" y="10332"/>
                  </a:cubicBezTo>
                  <a:lnTo>
                    <a:pt x="4580" y="10332"/>
                  </a:lnTo>
                  <a:cubicBezTo>
                    <a:pt x="4640" y="10344"/>
                    <a:pt x="4700" y="10356"/>
                    <a:pt x="4760" y="10368"/>
                  </a:cubicBezTo>
                  <a:cubicBezTo>
                    <a:pt x="4784" y="10368"/>
                    <a:pt x="4808" y="10380"/>
                    <a:pt x="4832" y="10380"/>
                  </a:cubicBezTo>
                  <a:cubicBezTo>
                    <a:pt x="4892" y="10392"/>
                    <a:pt x="4952" y="10392"/>
                    <a:pt x="5024" y="10404"/>
                  </a:cubicBezTo>
                  <a:cubicBezTo>
                    <a:pt x="5048" y="10404"/>
                    <a:pt x="5084" y="10416"/>
                    <a:pt x="5120" y="10416"/>
                  </a:cubicBezTo>
                  <a:cubicBezTo>
                    <a:pt x="5180" y="10416"/>
                    <a:pt x="5240" y="10428"/>
                    <a:pt x="5300" y="10428"/>
                  </a:cubicBezTo>
                  <a:cubicBezTo>
                    <a:pt x="5336" y="10428"/>
                    <a:pt x="5372" y="10428"/>
                    <a:pt x="5396" y="10440"/>
                  </a:cubicBezTo>
                  <a:lnTo>
                    <a:pt x="5695" y="10440"/>
                  </a:lnTo>
                  <a:cubicBezTo>
                    <a:pt x="6055" y="10440"/>
                    <a:pt x="6415" y="10404"/>
                    <a:pt x="6774" y="10332"/>
                  </a:cubicBezTo>
                  <a:lnTo>
                    <a:pt x="6798" y="10332"/>
                  </a:lnTo>
                  <a:cubicBezTo>
                    <a:pt x="6834" y="10332"/>
                    <a:pt x="6858" y="10321"/>
                    <a:pt x="6894" y="10309"/>
                  </a:cubicBezTo>
                  <a:cubicBezTo>
                    <a:pt x="6918" y="10309"/>
                    <a:pt x="6954" y="10297"/>
                    <a:pt x="6978" y="10297"/>
                  </a:cubicBezTo>
                  <a:cubicBezTo>
                    <a:pt x="7038" y="10285"/>
                    <a:pt x="7098" y="10261"/>
                    <a:pt x="7158" y="10249"/>
                  </a:cubicBezTo>
                  <a:lnTo>
                    <a:pt x="7218" y="10237"/>
                  </a:lnTo>
                  <a:cubicBezTo>
                    <a:pt x="7278" y="10213"/>
                    <a:pt x="7350" y="10201"/>
                    <a:pt x="7410" y="10177"/>
                  </a:cubicBezTo>
                  <a:lnTo>
                    <a:pt x="7434" y="10165"/>
                  </a:lnTo>
                  <a:cubicBezTo>
                    <a:pt x="7578" y="10117"/>
                    <a:pt x="7721" y="10069"/>
                    <a:pt x="7865" y="10009"/>
                  </a:cubicBezTo>
                  <a:cubicBezTo>
                    <a:pt x="8057" y="9934"/>
                    <a:pt x="7975" y="9671"/>
                    <a:pt x="7803" y="9671"/>
                  </a:cubicBezTo>
                  <a:cubicBezTo>
                    <a:pt x="7781" y="9671"/>
                    <a:pt x="7758" y="9676"/>
                    <a:pt x="7733" y="9685"/>
                  </a:cubicBezTo>
                  <a:cubicBezTo>
                    <a:pt x="7662" y="9709"/>
                    <a:pt x="7602" y="9745"/>
                    <a:pt x="7530" y="9769"/>
                  </a:cubicBezTo>
                  <a:lnTo>
                    <a:pt x="7530" y="9757"/>
                  </a:lnTo>
                  <a:cubicBezTo>
                    <a:pt x="7470" y="9793"/>
                    <a:pt x="7398" y="9817"/>
                    <a:pt x="7326" y="9841"/>
                  </a:cubicBezTo>
                  <a:lnTo>
                    <a:pt x="7314" y="9841"/>
                  </a:lnTo>
                  <a:cubicBezTo>
                    <a:pt x="7254" y="9865"/>
                    <a:pt x="7182" y="9877"/>
                    <a:pt x="7122" y="9901"/>
                  </a:cubicBezTo>
                  <a:cubicBezTo>
                    <a:pt x="7110" y="9901"/>
                    <a:pt x="7086" y="9901"/>
                    <a:pt x="7074" y="9913"/>
                  </a:cubicBezTo>
                  <a:cubicBezTo>
                    <a:pt x="7014" y="9925"/>
                    <a:pt x="6954" y="9937"/>
                    <a:pt x="6894" y="9949"/>
                  </a:cubicBezTo>
                  <a:lnTo>
                    <a:pt x="6834" y="9973"/>
                  </a:lnTo>
                  <a:cubicBezTo>
                    <a:pt x="6451" y="10045"/>
                    <a:pt x="6067" y="10093"/>
                    <a:pt x="5683" y="10093"/>
                  </a:cubicBezTo>
                  <a:cubicBezTo>
                    <a:pt x="5599" y="10093"/>
                    <a:pt x="5504" y="10093"/>
                    <a:pt x="5420" y="10081"/>
                  </a:cubicBezTo>
                  <a:lnTo>
                    <a:pt x="5336" y="10081"/>
                  </a:lnTo>
                  <a:cubicBezTo>
                    <a:pt x="5276" y="10081"/>
                    <a:pt x="5216" y="10069"/>
                    <a:pt x="5156" y="10069"/>
                  </a:cubicBezTo>
                  <a:cubicBezTo>
                    <a:pt x="5120" y="10069"/>
                    <a:pt x="5096" y="10057"/>
                    <a:pt x="5072" y="10057"/>
                  </a:cubicBezTo>
                  <a:cubicBezTo>
                    <a:pt x="5012" y="10045"/>
                    <a:pt x="4940" y="10045"/>
                    <a:pt x="4880" y="10033"/>
                  </a:cubicBezTo>
                  <a:cubicBezTo>
                    <a:pt x="4868" y="10033"/>
                    <a:pt x="4844" y="10021"/>
                    <a:pt x="4820" y="10021"/>
                  </a:cubicBezTo>
                  <a:cubicBezTo>
                    <a:pt x="2650" y="9661"/>
                    <a:pt x="912" y="8007"/>
                    <a:pt x="468" y="5849"/>
                  </a:cubicBezTo>
                  <a:cubicBezTo>
                    <a:pt x="456" y="5837"/>
                    <a:pt x="456" y="5837"/>
                    <a:pt x="456" y="5825"/>
                  </a:cubicBezTo>
                  <a:cubicBezTo>
                    <a:pt x="384" y="5477"/>
                    <a:pt x="348" y="5117"/>
                    <a:pt x="348" y="4758"/>
                  </a:cubicBezTo>
                  <a:cubicBezTo>
                    <a:pt x="348" y="4662"/>
                    <a:pt x="348" y="4554"/>
                    <a:pt x="360" y="4458"/>
                  </a:cubicBezTo>
                  <a:cubicBezTo>
                    <a:pt x="360" y="4434"/>
                    <a:pt x="360" y="4398"/>
                    <a:pt x="360" y="4362"/>
                  </a:cubicBezTo>
                  <a:cubicBezTo>
                    <a:pt x="372" y="4302"/>
                    <a:pt x="372" y="4230"/>
                    <a:pt x="384" y="4158"/>
                  </a:cubicBezTo>
                  <a:cubicBezTo>
                    <a:pt x="384" y="4122"/>
                    <a:pt x="396" y="4098"/>
                    <a:pt x="396" y="4062"/>
                  </a:cubicBezTo>
                  <a:cubicBezTo>
                    <a:pt x="408" y="3990"/>
                    <a:pt x="420" y="3919"/>
                    <a:pt x="432" y="3847"/>
                  </a:cubicBezTo>
                  <a:cubicBezTo>
                    <a:pt x="432" y="3823"/>
                    <a:pt x="432" y="3799"/>
                    <a:pt x="444" y="3775"/>
                  </a:cubicBezTo>
                  <a:cubicBezTo>
                    <a:pt x="684" y="2468"/>
                    <a:pt x="1415" y="1293"/>
                    <a:pt x="2482" y="490"/>
                  </a:cubicBezTo>
                  <a:cubicBezTo>
                    <a:pt x="2554" y="430"/>
                    <a:pt x="2626" y="382"/>
                    <a:pt x="2710" y="322"/>
                  </a:cubicBezTo>
                  <a:cubicBezTo>
                    <a:pt x="2868" y="214"/>
                    <a:pt x="2767" y="0"/>
                    <a:pt x="2619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3" name="Google Shape;1523;p35"/>
            <p:cNvSpPr/>
            <p:nvPr/>
          </p:nvSpPr>
          <p:spPr>
            <a:xfrm>
              <a:off x="5408564" y="2948848"/>
              <a:ext cx="558672" cy="619206"/>
            </a:xfrm>
            <a:custGeom>
              <a:avLst/>
              <a:gdLst/>
              <a:ahLst/>
              <a:cxnLst/>
              <a:rect l="l" t="t" r="r" b="b"/>
              <a:pathLst>
                <a:path w="8057" h="8930" extrusionOk="0">
                  <a:moveTo>
                    <a:pt x="2350" y="0"/>
                  </a:moveTo>
                  <a:cubicBezTo>
                    <a:pt x="1979" y="0"/>
                    <a:pt x="1619" y="48"/>
                    <a:pt x="1271" y="108"/>
                  </a:cubicBezTo>
                  <a:cubicBezTo>
                    <a:pt x="1259" y="108"/>
                    <a:pt x="1247" y="108"/>
                    <a:pt x="1247" y="120"/>
                  </a:cubicBezTo>
                  <a:cubicBezTo>
                    <a:pt x="876" y="192"/>
                    <a:pt x="516" y="300"/>
                    <a:pt x="180" y="444"/>
                  </a:cubicBezTo>
                  <a:cubicBezTo>
                    <a:pt x="1" y="516"/>
                    <a:pt x="49" y="779"/>
                    <a:pt x="240" y="779"/>
                  </a:cubicBezTo>
                  <a:cubicBezTo>
                    <a:pt x="264" y="779"/>
                    <a:pt x="288" y="779"/>
                    <a:pt x="312" y="767"/>
                  </a:cubicBezTo>
                  <a:cubicBezTo>
                    <a:pt x="384" y="731"/>
                    <a:pt x="468" y="707"/>
                    <a:pt x="552" y="672"/>
                  </a:cubicBezTo>
                  <a:cubicBezTo>
                    <a:pt x="684" y="624"/>
                    <a:pt x="816" y="588"/>
                    <a:pt x="960" y="552"/>
                  </a:cubicBezTo>
                  <a:lnTo>
                    <a:pt x="996" y="540"/>
                  </a:lnTo>
                  <a:cubicBezTo>
                    <a:pt x="1044" y="516"/>
                    <a:pt x="1104" y="504"/>
                    <a:pt x="1164" y="492"/>
                  </a:cubicBezTo>
                  <a:cubicBezTo>
                    <a:pt x="1188" y="492"/>
                    <a:pt x="1212" y="480"/>
                    <a:pt x="1235" y="480"/>
                  </a:cubicBezTo>
                  <a:cubicBezTo>
                    <a:pt x="1607" y="396"/>
                    <a:pt x="1991" y="360"/>
                    <a:pt x="2362" y="360"/>
                  </a:cubicBezTo>
                  <a:lnTo>
                    <a:pt x="2626" y="360"/>
                  </a:lnTo>
                  <a:cubicBezTo>
                    <a:pt x="2662" y="360"/>
                    <a:pt x="2686" y="372"/>
                    <a:pt x="2722" y="372"/>
                  </a:cubicBezTo>
                  <a:cubicBezTo>
                    <a:pt x="2782" y="372"/>
                    <a:pt x="2842" y="372"/>
                    <a:pt x="2902" y="384"/>
                  </a:cubicBezTo>
                  <a:cubicBezTo>
                    <a:pt x="2926" y="384"/>
                    <a:pt x="2950" y="384"/>
                    <a:pt x="2986" y="396"/>
                  </a:cubicBezTo>
                  <a:cubicBezTo>
                    <a:pt x="3046" y="396"/>
                    <a:pt x="3106" y="408"/>
                    <a:pt x="3166" y="420"/>
                  </a:cubicBezTo>
                  <a:cubicBezTo>
                    <a:pt x="3190" y="420"/>
                    <a:pt x="3214" y="420"/>
                    <a:pt x="3238" y="432"/>
                  </a:cubicBezTo>
                  <a:cubicBezTo>
                    <a:pt x="5803" y="851"/>
                    <a:pt x="7697" y="3081"/>
                    <a:pt x="7697" y="5695"/>
                  </a:cubicBezTo>
                  <a:cubicBezTo>
                    <a:pt x="7697" y="5767"/>
                    <a:pt x="7697" y="5851"/>
                    <a:pt x="7697" y="5923"/>
                  </a:cubicBezTo>
                  <a:cubicBezTo>
                    <a:pt x="7697" y="5947"/>
                    <a:pt x="7697" y="5959"/>
                    <a:pt x="7697" y="5982"/>
                  </a:cubicBezTo>
                  <a:cubicBezTo>
                    <a:pt x="7685" y="6054"/>
                    <a:pt x="7685" y="6138"/>
                    <a:pt x="7673" y="6210"/>
                  </a:cubicBezTo>
                  <a:cubicBezTo>
                    <a:pt x="7673" y="6222"/>
                    <a:pt x="7673" y="6234"/>
                    <a:pt x="7673" y="6234"/>
                  </a:cubicBezTo>
                  <a:cubicBezTo>
                    <a:pt x="7661" y="6306"/>
                    <a:pt x="7661" y="6366"/>
                    <a:pt x="7649" y="6426"/>
                  </a:cubicBezTo>
                  <a:cubicBezTo>
                    <a:pt x="7649" y="6462"/>
                    <a:pt x="7637" y="6486"/>
                    <a:pt x="7637" y="6522"/>
                  </a:cubicBezTo>
                  <a:cubicBezTo>
                    <a:pt x="7625" y="6570"/>
                    <a:pt x="7625" y="6618"/>
                    <a:pt x="7613" y="6666"/>
                  </a:cubicBezTo>
                  <a:cubicBezTo>
                    <a:pt x="7506" y="7229"/>
                    <a:pt x="7314" y="7769"/>
                    <a:pt x="7038" y="8272"/>
                  </a:cubicBezTo>
                  <a:cubicBezTo>
                    <a:pt x="6966" y="8404"/>
                    <a:pt x="6882" y="8536"/>
                    <a:pt x="6798" y="8656"/>
                  </a:cubicBezTo>
                  <a:cubicBezTo>
                    <a:pt x="6750" y="8740"/>
                    <a:pt x="6774" y="8848"/>
                    <a:pt x="6846" y="8896"/>
                  </a:cubicBezTo>
                  <a:cubicBezTo>
                    <a:pt x="6878" y="8918"/>
                    <a:pt x="6913" y="8929"/>
                    <a:pt x="6948" y="8929"/>
                  </a:cubicBezTo>
                  <a:cubicBezTo>
                    <a:pt x="7005" y="8929"/>
                    <a:pt x="7061" y="8900"/>
                    <a:pt x="7098" y="8848"/>
                  </a:cubicBezTo>
                  <a:cubicBezTo>
                    <a:pt x="7302" y="8548"/>
                    <a:pt x="7482" y="8212"/>
                    <a:pt x="7625" y="7865"/>
                  </a:cubicBezTo>
                  <a:cubicBezTo>
                    <a:pt x="7625" y="7865"/>
                    <a:pt x="7625" y="7853"/>
                    <a:pt x="7625" y="7841"/>
                  </a:cubicBezTo>
                  <a:cubicBezTo>
                    <a:pt x="7769" y="7505"/>
                    <a:pt x="7865" y="7169"/>
                    <a:pt x="7937" y="6810"/>
                  </a:cubicBezTo>
                  <a:cubicBezTo>
                    <a:pt x="7937" y="6810"/>
                    <a:pt x="7949" y="6810"/>
                    <a:pt x="7949" y="6798"/>
                  </a:cubicBezTo>
                  <a:cubicBezTo>
                    <a:pt x="7949" y="6774"/>
                    <a:pt x="7949" y="6738"/>
                    <a:pt x="7961" y="6714"/>
                  </a:cubicBezTo>
                  <a:cubicBezTo>
                    <a:pt x="7973" y="6666"/>
                    <a:pt x="7973" y="6630"/>
                    <a:pt x="7985" y="6582"/>
                  </a:cubicBezTo>
                  <a:cubicBezTo>
                    <a:pt x="7985" y="6546"/>
                    <a:pt x="7997" y="6522"/>
                    <a:pt x="7997" y="6486"/>
                  </a:cubicBezTo>
                  <a:cubicBezTo>
                    <a:pt x="8009" y="6414"/>
                    <a:pt x="8021" y="6330"/>
                    <a:pt x="8021" y="6258"/>
                  </a:cubicBezTo>
                  <a:cubicBezTo>
                    <a:pt x="8033" y="6246"/>
                    <a:pt x="8033" y="6234"/>
                    <a:pt x="8033" y="6222"/>
                  </a:cubicBezTo>
                  <a:cubicBezTo>
                    <a:pt x="8033" y="6150"/>
                    <a:pt x="8045" y="6078"/>
                    <a:pt x="8045" y="6006"/>
                  </a:cubicBezTo>
                  <a:cubicBezTo>
                    <a:pt x="8045" y="5982"/>
                    <a:pt x="8045" y="5959"/>
                    <a:pt x="8045" y="5947"/>
                  </a:cubicBezTo>
                  <a:cubicBezTo>
                    <a:pt x="8057" y="5863"/>
                    <a:pt x="8057" y="5779"/>
                    <a:pt x="8057" y="5695"/>
                  </a:cubicBezTo>
                  <a:lnTo>
                    <a:pt x="8057" y="5671"/>
                  </a:lnTo>
                  <a:cubicBezTo>
                    <a:pt x="8057" y="5299"/>
                    <a:pt x="8021" y="4939"/>
                    <a:pt x="7949" y="4580"/>
                  </a:cubicBezTo>
                  <a:cubicBezTo>
                    <a:pt x="7949" y="4568"/>
                    <a:pt x="7949" y="4568"/>
                    <a:pt x="7937" y="4568"/>
                  </a:cubicBezTo>
                  <a:cubicBezTo>
                    <a:pt x="7865" y="4196"/>
                    <a:pt x="7757" y="3849"/>
                    <a:pt x="7613" y="3501"/>
                  </a:cubicBezTo>
                  <a:cubicBezTo>
                    <a:pt x="7613" y="3489"/>
                    <a:pt x="7613" y="3489"/>
                    <a:pt x="7613" y="3489"/>
                  </a:cubicBezTo>
                  <a:cubicBezTo>
                    <a:pt x="7470" y="3153"/>
                    <a:pt x="7302" y="2841"/>
                    <a:pt x="7098" y="2542"/>
                  </a:cubicBezTo>
                  <a:cubicBezTo>
                    <a:pt x="7098" y="2542"/>
                    <a:pt x="7086" y="2530"/>
                    <a:pt x="7086" y="2518"/>
                  </a:cubicBezTo>
                  <a:cubicBezTo>
                    <a:pt x="6882" y="2206"/>
                    <a:pt x="6642" y="1918"/>
                    <a:pt x="6379" y="1655"/>
                  </a:cubicBezTo>
                  <a:cubicBezTo>
                    <a:pt x="6367" y="1655"/>
                    <a:pt x="6355" y="1643"/>
                    <a:pt x="6343" y="1631"/>
                  </a:cubicBezTo>
                  <a:cubicBezTo>
                    <a:pt x="6103" y="1391"/>
                    <a:pt x="5827" y="1163"/>
                    <a:pt x="5527" y="971"/>
                  </a:cubicBezTo>
                  <a:cubicBezTo>
                    <a:pt x="5527" y="959"/>
                    <a:pt x="5515" y="959"/>
                    <a:pt x="5515" y="959"/>
                  </a:cubicBezTo>
                  <a:cubicBezTo>
                    <a:pt x="5204" y="743"/>
                    <a:pt x="4868" y="576"/>
                    <a:pt x="4532" y="432"/>
                  </a:cubicBezTo>
                  <a:cubicBezTo>
                    <a:pt x="4520" y="432"/>
                    <a:pt x="4508" y="420"/>
                    <a:pt x="4496" y="420"/>
                  </a:cubicBezTo>
                  <a:cubicBezTo>
                    <a:pt x="4173" y="288"/>
                    <a:pt x="3825" y="180"/>
                    <a:pt x="3477" y="108"/>
                  </a:cubicBezTo>
                  <a:lnTo>
                    <a:pt x="3465" y="108"/>
                  </a:lnTo>
                  <a:cubicBezTo>
                    <a:pt x="3405" y="96"/>
                    <a:pt x="3357" y="96"/>
                    <a:pt x="3298" y="84"/>
                  </a:cubicBezTo>
                  <a:cubicBezTo>
                    <a:pt x="3274" y="84"/>
                    <a:pt x="3250" y="72"/>
                    <a:pt x="3214" y="72"/>
                  </a:cubicBezTo>
                  <a:cubicBezTo>
                    <a:pt x="3154" y="60"/>
                    <a:pt x="3094" y="48"/>
                    <a:pt x="3034" y="48"/>
                  </a:cubicBezTo>
                  <a:cubicBezTo>
                    <a:pt x="2998" y="36"/>
                    <a:pt x="2962" y="36"/>
                    <a:pt x="2938" y="36"/>
                  </a:cubicBezTo>
                  <a:cubicBezTo>
                    <a:pt x="2866" y="24"/>
                    <a:pt x="2806" y="24"/>
                    <a:pt x="2746" y="24"/>
                  </a:cubicBezTo>
                  <a:cubicBezTo>
                    <a:pt x="2710" y="12"/>
                    <a:pt x="2686" y="12"/>
                    <a:pt x="2650" y="12"/>
                  </a:cubicBezTo>
                  <a:cubicBezTo>
                    <a:pt x="2554" y="12"/>
                    <a:pt x="2458" y="0"/>
                    <a:pt x="236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524" name="Google Shape;1524;p35"/>
          <p:cNvGrpSpPr/>
          <p:nvPr/>
        </p:nvGrpSpPr>
        <p:grpSpPr>
          <a:xfrm>
            <a:off x="4757593" y="1906296"/>
            <a:ext cx="584475" cy="520258"/>
            <a:chOff x="3348581" y="2667750"/>
            <a:chExt cx="584475" cy="520258"/>
          </a:xfrm>
        </p:grpSpPr>
        <p:sp>
          <p:nvSpPr>
            <p:cNvPr id="1525" name="Google Shape;1525;p35"/>
            <p:cNvSpPr/>
            <p:nvPr/>
          </p:nvSpPr>
          <p:spPr>
            <a:xfrm>
              <a:off x="3538159" y="3092533"/>
              <a:ext cx="204553" cy="17543"/>
            </a:xfrm>
            <a:custGeom>
              <a:avLst/>
              <a:gdLst/>
              <a:ahLst/>
              <a:cxnLst/>
              <a:rect l="l" t="t" r="r" b="b"/>
              <a:pathLst>
                <a:path w="2950" h="253" extrusionOk="0">
                  <a:moveTo>
                    <a:pt x="120" y="1"/>
                  </a:moveTo>
                  <a:lnTo>
                    <a:pt x="0" y="253"/>
                  </a:lnTo>
                  <a:lnTo>
                    <a:pt x="2949" y="253"/>
                  </a:lnTo>
                  <a:lnTo>
                    <a:pt x="2830" y="1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6" name="Google Shape;1526;p35"/>
            <p:cNvSpPr/>
            <p:nvPr/>
          </p:nvSpPr>
          <p:spPr>
            <a:xfrm>
              <a:off x="3505708" y="2686056"/>
              <a:ext cx="244493" cy="343372"/>
            </a:xfrm>
            <a:custGeom>
              <a:avLst/>
              <a:gdLst/>
              <a:ahLst/>
              <a:cxnLst/>
              <a:rect l="l" t="t" r="r" b="b"/>
              <a:pathLst>
                <a:path w="3526" h="4952" extrusionOk="0">
                  <a:moveTo>
                    <a:pt x="2686" y="156"/>
                  </a:moveTo>
                  <a:cubicBezTo>
                    <a:pt x="2758" y="156"/>
                    <a:pt x="2818" y="204"/>
                    <a:pt x="2818" y="288"/>
                  </a:cubicBezTo>
                  <a:lnTo>
                    <a:pt x="2818" y="1079"/>
                  </a:lnTo>
                  <a:cubicBezTo>
                    <a:pt x="2818" y="1151"/>
                    <a:pt x="2758" y="1211"/>
                    <a:pt x="2686" y="1211"/>
                  </a:cubicBezTo>
                  <a:lnTo>
                    <a:pt x="1200" y="1211"/>
                  </a:lnTo>
                  <a:cubicBezTo>
                    <a:pt x="1128" y="1211"/>
                    <a:pt x="1068" y="1151"/>
                    <a:pt x="1068" y="1079"/>
                  </a:cubicBezTo>
                  <a:lnTo>
                    <a:pt x="1068" y="288"/>
                  </a:lnTo>
                  <a:cubicBezTo>
                    <a:pt x="1068" y="204"/>
                    <a:pt x="1128" y="156"/>
                    <a:pt x="1200" y="156"/>
                  </a:cubicBezTo>
                  <a:close/>
                  <a:moveTo>
                    <a:pt x="900" y="0"/>
                  </a:moveTo>
                  <a:cubicBezTo>
                    <a:pt x="888" y="0"/>
                    <a:pt x="888" y="12"/>
                    <a:pt x="888" y="12"/>
                  </a:cubicBezTo>
                  <a:lnTo>
                    <a:pt x="888" y="648"/>
                  </a:lnTo>
                  <a:cubicBezTo>
                    <a:pt x="888" y="720"/>
                    <a:pt x="828" y="780"/>
                    <a:pt x="756" y="780"/>
                  </a:cubicBezTo>
                  <a:lnTo>
                    <a:pt x="121" y="780"/>
                  </a:lnTo>
                  <a:cubicBezTo>
                    <a:pt x="49" y="780"/>
                    <a:pt x="1" y="828"/>
                    <a:pt x="1" y="900"/>
                  </a:cubicBezTo>
                  <a:lnTo>
                    <a:pt x="1" y="4952"/>
                  </a:lnTo>
                  <a:lnTo>
                    <a:pt x="348" y="4952"/>
                  </a:lnTo>
                  <a:cubicBezTo>
                    <a:pt x="264" y="4832"/>
                    <a:pt x="216" y="4688"/>
                    <a:pt x="216" y="4544"/>
                  </a:cubicBezTo>
                  <a:cubicBezTo>
                    <a:pt x="216" y="4280"/>
                    <a:pt x="372" y="4041"/>
                    <a:pt x="612" y="3933"/>
                  </a:cubicBezTo>
                  <a:lnTo>
                    <a:pt x="396" y="3657"/>
                  </a:lnTo>
                  <a:lnTo>
                    <a:pt x="360" y="3657"/>
                  </a:lnTo>
                  <a:cubicBezTo>
                    <a:pt x="288" y="3657"/>
                    <a:pt x="228" y="3597"/>
                    <a:pt x="228" y="3525"/>
                  </a:cubicBezTo>
                  <a:lnTo>
                    <a:pt x="228" y="1523"/>
                  </a:lnTo>
                  <a:cubicBezTo>
                    <a:pt x="228" y="1451"/>
                    <a:pt x="288" y="1391"/>
                    <a:pt x="360" y="1391"/>
                  </a:cubicBezTo>
                  <a:lnTo>
                    <a:pt x="3525" y="1391"/>
                  </a:lnTo>
                  <a:lnTo>
                    <a:pt x="3525" y="780"/>
                  </a:lnTo>
                  <a:lnTo>
                    <a:pt x="3130" y="780"/>
                  </a:lnTo>
                  <a:cubicBezTo>
                    <a:pt x="3058" y="780"/>
                    <a:pt x="2998" y="720"/>
                    <a:pt x="2998" y="648"/>
                  </a:cubicBezTo>
                  <a:lnTo>
                    <a:pt x="2998" y="12"/>
                  </a:lnTo>
                  <a:cubicBezTo>
                    <a:pt x="2998" y="12"/>
                    <a:pt x="2998" y="0"/>
                    <a:pt x="2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7" name="Google Shape;1527;p35"/>
            <p:cNvSpPr/>
            <p:nvPr/>
          </p:nvSpPr>
          <p:spPr>
            <a:xfrm>
              <a:off x="3594672" y="2963698"/>
              <a:ext cx="91529" cy="65734"/>
            </a:xfrm>
            <a:custGeom>
              <a:avLst/>
              <a:gdLst/>
              <a:ahLst/>
              <a:cxnLst/>
              <a:rect l="l" t="t" r="r" b="b"/>
              <a:pathLst>
                <a:path w="1320" h="948" extrusionOk="0">
                  <a:moveTo>
                    <a:pt x="0" y="1"/>
                  </a:moveTo>
                  <a:cubicBezTo>
                    <a:pt x="300" y="216"/>
                    <a:pt x="372" y="648"/>
                    <a:pt x="144" y="948"/>
                  </a:cubicBezTo>
                  <a:lnTo>
                    <a:pt x="1175" y="948"/>
                  </a:lnTo>
                  <a:cubicBezTo>
                    <a:pt x="960" y="648"/>
                    <a:pt x="1019" y="216"/>
                    <a:pt x="13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8" name="Google Shape;1528;p35"/>
            <p:cNvSpPr/>
            <p:nvPr/>
          </p:nvSpPr>
          <p:spPr>
            <a:xfrm>
              <a:off x="3740982" y="2963698"/>
              <a:ext cx="9222" cy="8390"/>
            </a:xfrm>
            <a:custGeom>
              <a:avLst/>
              <a:gdLst/>
              <a:ahLst/>
              <a:cxnLst/>
              <a:rect l="l" t="t" r="r" b="b"/>
              <a:pathLst>
                <a:path w="133" h="121" extrusionOk="0">
                  <a:moveTo>
                    <a:pt x="0" y="1"/>
                  </a:moveTo>
                  <a:cubicBezTo>
                    <a:pt x="48" y="37"/>
                    <a:pt x="96" y="73"/>
                    <a:pt x="132" y="121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29" name="Google Shape;1529;p35"/>
            <p:cNvSpPr/>
            <p:nvPr/>
          </p:nvSpPr>
          <p:spPr>
            <a:xfrm>
              <a:off x="3533167" y="2939636"/>
              <a:ext cx="217034" cy="24130"/>
            </a:xfrm>
            <a:custGeom>
              <a:avLst/>
              <a:gdLst/>
              <a:ahLst/>
              <a:cxnLst/>
              <a:rect l="l" t="t" r="r" b="b"/>
              <a:pathLst>
                <a:path w="3130" h="348" extrusionOk="0">
                  <a:moveTo>
                    <a:pt x="0" y="0"/>
                  </a:moveTo>
                  <a:lnTo>
                    <a:pt x="216" y="276"/>
                  </a:lnTo>
                  <a:cubicBezTo>
                    <a:pt x="307" y="237"/>
                    <a:pt x="402" y="218"/>
                    <a:pt x="496" y="218"/>
                  </a:cubicBezTo>
                  <a:cubicBezTo>
                    <a:pt x="636" y="218"/>
                    <a:pt x="772" y="261"/>
                    <a:pt x="887" y="348"/>
                  </a:cubicBezTo>
                  <a:lnTo>
                    <a:pt x="2206" y="348"/>
                  </a:lnTo>
                  <a:cubicBezTo>
                    <a:pt x="2326" y="258"/>
                    <a:pt x="2467" y="213"/>
                    <a:pt x="2606" y="213"/>
                  </a:cubicBezTo>
                  <a:cubicBezTo>
                    <a:pt x="2746" y="213"/>
                    <a:pt x="2884" y="258"/>
                    <a:pt x="2997" y="348"/>
                  </a:cubicBezTo>
                  <a:lnTo>
                    <a:pt x="3129" y="348"/>
                  </a:lnTo>
                  <a:lnTo>
                    <a:pt x="3129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0" name="Google Shape;1530;p35"/>
            <p:cNvSpPr/>
            <p:nvPr/>
          </p:nvSpPr>
          <p:spPr>
            <a:xfrm>
              <a:off x="3505708" y="2740073"/>
              <a:ext cx="274032" cy="334288"/>
            </a:xfrm>
            <a:custGeom>
              <a:avLst/>
              <a:gdLst/>
              <a:ahLst/>
              <a:cxnLst/>
              <a:rect l="l" t="t" r="r" b="b"/>
              <a:pathLst>
                <a:path w="3952" h="4821" extrusionOk="0">
                  <a:moveTo>
                    <a:pt x="3525" y="1"/>
                  </a:moveTo>
                  <a:lnTo>
                    <a:pt x="3525" y="612"/>
                  </a:lnTo>
                  <a:cubicBezTo>
                    <a:pt x="3597" y="612"/>
                    <a:pt x="3657" y="672"/>
                    <a:pt x="3657" y="744"/>
                  </a:cubicBezTo>
                  <a:lnTo>
                    <a:pt x="3657" y="2746"/>
                  </a:lnTo>
                  <a:cubicBezTo>
                    <a:pt x="3657" y="2818"/>
                    <a:pt x="3597" y="2878"/>
                    <a:pt x="3525" y="2878"/>
                  </a:cubicBezTo>
                  <a:lnTo>
                    <a:pt x="3525" y="3346"/>
                  </a:lnTo>
                  <a:cubicBezTo>
                    <a:pt x="3952" y="3859"/>
                    <a:pt x="3487" y="4448"/>
                    <a:pt x="2990" y="4448"/>
                  </a:cubicBezTo>
                  <a:cubicBezTo>
                    <a:pt x="2802" y="4448"/>
                    <a:pt x="2609" y="4364"/>
                    <a:pt x="2458" y="4161"/>
                  </a:cubicBezTo>
                  <a:lnTo>
                    <a:pt x="1427" y="4161"/>
                  </a:lnTo>
                  <a:cubicBezTo>
                    <a:pt x="1295" y="4347"/>
                    <a:pt x="1092" y="4440"/>
                    <a:pt x="888" y="4440"/>
                  </a:cubicBezTo>
                  <a:cubicBezTo>
                    <a:pt x="684" y="4440"/>
                    <a:pt x="480" y="4347"/>
                    <a:pt x="348" y="4161"/>
                  </a:cubicBezTo>
                  <a:lnTo>
                    <a:pt x="1" y="4161"/>
                  </a:lnTo>
                  <a:lnTo>
                    <a:pt x="1" y="4700"/>
                  </a:lnTo>
                  <a:cubicBezTo>
                    <a:pt x="1" y="4772"/>
                    <a:pt x="49" y="4820"/>
                    <a:pt x="121" y="4820"/>
                  </a:cubicBezTo>
                  <a:lnTo>
                    <a:pt x="3765" y="4820"/>
                  </a:lnTo>
                  <a:cubicBezTo>
                    <a:pt x="3837" y="4820"/>
                    <a:pt x="3885" y="4772"/>
                    <a:pt x="3885" y="4700"/>
                  </a:cubicBezTo>
                  <a:lnTo>
                    <a:pt x="3885" y="121"/>
                  </a:lnTo>
                  <a:cubicBezTo>
                    <a:pt x="3885" y="49"/>
                    <a:pt x="3837" y="1"/>
                    <a:pt x="3765" y="1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1" name="Google Shape;1531;p35"/>
            <p:cNvSpPr/>
            <p:nvPr/>
          </p:nvSpPr>
          <p:spPr>
            <a:xfrm>
              <a:off x="3538991" y="2972851"/>
              <a:ext cx="46596" cy="46596"/>
            </a:xfrm>
            <a:custGeom>
              <a:avLst/>
              <a:gdLst/>
              <a:ahLst/>
              <a:cxnLst/>
              <a:rect l="l" t="t" r="r" b="b"/>
              <a:pathLst>
                <a:path w="672" h="672" extrusionOk="0">
                  <a:moveTo>
                    <a:pt x="408" y="1"/>
                  </a:moveTo>
                  <a:cubicBezTo>
                    <a:pt x="180" y="1"/>
                    <a:pt x="0" y="180"/>
                    <a:pt x="0" y="408"/>
                  </a:cubicBezTo>
                  <a:cubicBezTo>
                    <a:pt x="0" y="504"/>
                    <a:pt x="24" y="588"/>
                    <a:pt x="84" y="660"/>
                  </a:cubicBezTo>
                  <a:cubicBezTo>
                    <a:pt x="96" y="660"/>
                    <a:pt x="120" y="672"/>
                    <a:pt x="132" y="672"/>
                  </a:cubicBezTo>
                  <a:cubicBezTo>
                    <a:pt x="432" y="672"/>
                    <a:pt x="672" y="420"/>
                    <a:pt x="672" y="120"/>
                  </a:cubicBezTo>
                  <a:cubicBezTo>
                    <a:pt x="672" y="108"/>
                    <a:pt x="672" y="108"/>
                    <a:pt x="672" y="96"/>
                  </a:cubicBezTo>
                  <a:cubicBezTo>
                    <a:pt x="600" y="37"/>
                    <a:pt x="504" y="1"/>
                    <a:pt x="408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2" name="Google Shape;1532;p35"/>
            <p:cNvSpPr/>
            <p:nvPr/>
          </p:nvSpPr>
          <p:spPr>
            <a:xfrm>
              <a:off x="3544816" y="2979507"/>
              <a:ext cx="65110" cy="50826"/>
            </a:xfrm>
            <a:custGeom>
              <a:avLst/>
              <a:gdLst/>
              <a:ahLst/>
              <a:cxnLst/>
              <a:rect l="l" t="t" r="r" b="b"/>
              <a:pathLst>
                <a:path w="939" h="733" extrusionOk="0">
                  <a:moveTo>
                    <a:pt x="588" y="0"/>
                  </a:moveTo>
                  <a:cubicBezTo>
                    <a:pt x="588" y="12"/>
                    <a:pt x="588" y="12"/>
                    <a:pt x="588" y="24"/>
                  </a:cubicBezTo>
                  <a:cubicBezTo>
                    <a:pt x="588" y="324"/>
                    <a:pt x="348" y="564"/>
                    <a:pt x="48" y="564"/>
                  </a:cubicBezTo>
                  <a:lnTo>
                    <a:pt x="0" y="564"/>
                  </a:lnTo>
                  <a:cubicBezTo>
                    <a:pt x="93" y="683"/>
                    <a:pt x="205" y="732"/>
                    <a:pt x="313" y="732"/>
                  </a:cubicBezTo>
                  <a:cubicBezTo>
                    <a:pt x="641" y="732"/>
                    <a:pt x="939" y="289"/>
                    <a:pt x="588" y="0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3" name="Google Shape;1533;p35"/>
            <p:cNvSpPr/>
            <p:nvPr/>
          </p:nvSpPr>
          <p:spPr>
            <a:xfrm>
              <a:off x="3685301" y="2972712"/>
              <a:ext cx="44100" cy="40980"/>
            </a:xfrm>
            <a:custGeom>
              <a:avLst/>
              <a:gdLst/>
              <a:ahLst/>
              <a:cxnLst/>
              <a:rect l="l" t="t" r="r" b="b"/>
              <a:pathLst>
                <a:path w="636" h="591" extrusionOk="0">
                  <a:moveTo>
                    <a:pt x="405" y="0"/>
                  </a:moveTo>
                  <a:cubicBezTo>
                    <a:pt x="193" y="0"/>
                    <a:pt x="0" y="173"/>
                    <a:pt x="0" y="410"/>
                  </a:cubicBezTo>
                  <a:cubicBezTo>
                    <a:pt x="0" y="470"/>
                    <a:pt x="12" y="530"/>
                    <a:pt x="48" y="590"/>
                  </a:cubicBezTo>
                  <a:lnTo>
                    <a:pt x="96" y="590"/>
                  </a:lnTo>
                  <a:cubicBezTo>
                    <a:pt x="384" y="590"/>
                    <a:pt x="624" y="362"/>
                    <a:pt x="636" y="74"/>
                  </a:cubicBezTo>
                  <a:cubicBezTo>
                    <a:pt x="562" y="23"/>
                    <a:pt x="482" y="0"/>
                    <a:pt x="405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4" name="Google Shape;1534;p35"/>
            <p:cNvSpPr/>
            <p:nvPr/>
          </p:nvSpPr>
          <p:spPr>
            <a:xfrm>
              <a:off x="3688629" y="2977843"/>
              <a:ext cx="53253" cy="51866"/>
            </a:xfrm>
            <a:custGeom>
              <a:avLst/>
              <a:gdLst/>
              <a:ahLst/>
              <a:cxnLst/>
              <a:rect l="l" t="t" r="r" b="b"/>
              <a:pathLst>
                <a:path w="768" h="748" extrusionOk="0">
                  <a:moveTo>
                    <a:pt x="588" y="0"/>
                  </a:moveTo>
                  <a:cubicBezTo>
                    <a:pt x="576" y="288"/>
                    <a:pt x="336" y="516"/>
                    <a:pt x="48" y="516"/>
                  </a:cubicBezTo>
                  <a:lnTo>
                    <a:pt x="0" y="516"/>
                  </a:lnTo>
                  <a:cubicBezTo>
                    <a:pt x="78" y="676"/>
                    <a:pt x="218" y="748"/>
                    <a:pt x="358" y="748"/>
                  </a:cubicBezTo>
                  <a:cubicBezTo>
                    <a:pt x="564" y="748"/>
                    <a:pt x="767" y="593"/>
                    <a:pt x="767" y="336"/>
                  </a:cubicBezTo>
                  <a:cubicBezTo>
                    <a:pt x="767" y="204"/>
                    <a:pt x="707" y="72"/>
                    <a:pt x="588" y="0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5" name="Google Shape;1535;p35"/>
            <p:cNvSpPr/>
            <p:nvPr/>
          </p:nvSpPr>
          <p:spPr>
            <a:xfrm>
              <a:off x="3598001" y="2715179"/>
              <a:ext cx="64902" cy="21634"/>
            </a:xfrm>
            <a:custGeom>
              <a:avLst/>
              <a:gdLst/>
              <a:ahLst/>
              <a:cxnLst/>
              <a:rect l="l" t="t" r="r" b="b"/>
              <a:pathLst>
                <a:path w="936" h="312" extrusionOk="0">
                  <a:moveTo>
                    <a:pt x="0" y="0"/>
                  </a:moveTo>
                  <a:lnTo>
                    <a:pt x="0" y="312"/>
                  </a:lnTo>
                  <a:lnTo>
                    <a:pt x="936" y="312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6" name="Google Shape;1536;p35"/>
            <p:cNvSpPr/>
            <p:nvPr/>
          </p:nvSpPr>
          <p:spPr>
            <a:xfrm>
              <a:off x="3598001" y="2715179"/>
              <a:ext cx="84872" cy="36612"/>
            </a:xfrm>
            <a:custGeom>
              <a:avLst/>
              <a:gdLst/>
              <a:ahLst/>
              <a:cxnLst/>
              <a:rect l="l" t="t" r="r" b="b"/>
              <a:pathLst>
                <a:path w="1224" h="528" extrusionOk="0">
                  <a:moveTo>
                    <a:pt x="936" y="0"/>
                  </a:moveTo>
                  <a:lnTo>
                    <a:pt x="936" y="312"/>
                  </a:lnTo>
                  <a:lnTo>
                    <a:pt x="0" y="312"/>
                  </a:lnTo>
                  <a:lnTo>
                    <a:pt x="0" y="528"/>
                  </a:lnTo>
                  <a:lnTo>
                    <a:pt x="1223" y="528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7" name="Google Shape;1537;p35"/>
            <p:cNvSpPr/>
            <p:nvPr/>
          </p:nvSpPr>
          <p:spPr>
            <a:xfrm>
              <a:off x="3649521" y="2800746"/>
              <a:ext cx="55749" cy="99018"/>
            </a:xfrm>
            <a:custGeom>
              <a:avLst/>
              <a:gdLst/>
              <a:ahLst/>
              <a:cxnLst/>
              <a:rect l="l" t="t" r="r" b="b"/>
              <a:pathLst>
                <a:path w="804" h="1428" extrusionOk="0">
                  <a:moveTo>
                    <a:pt x="1" y="1"/>
                  </a:moveTo>
                  <a:lnTo>
                    <a:pt x="1" y="1428"/>
                  </a:lnTo>
                  <a:lnTo>
                    <a:pt x="804" y="1428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8" name="Google Shape;1538;p35"/>
            <p:cNvSpPr/>
            <p:nvPr/>
          </p:nvSpPr>
          <p:spPr>
            <a:xfrm>
              <a:off x="3539823" y="2800746"/>
              <a:ext cx="91459" cy="99018"/>
            </a:xfrm>
            <a:custGeom>
              <a:avLst/>
              <a:gdLst/>
              <a:ahLst/>
              <a:cxnLst/>
              <a:rect l="l" t="t" r="r" b="b"/>
              <a:pathLst>
                <a:path w="1319" h="1428" extrusionOk="0">
                  <a:moveTo>
                    <a:pt x="0" y="1"/>
                  </a:moveTo>
                  <a:lnTo>
                    <a:pt x="0" y="1428"/>
                  </a:lnTo>
                  <a:lnTo>
                    <a:pt x="1319" y="1428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39" name="Google Shape;1539;p35"/>
            <p:cNvSpPr/>
            <p:nvPr/>
          </p:nvSpPr>
          <p:spPr>
            <a:xfrm>
              <a:off x="3539823" y="2899696"/>
              <a:ext cx="91459" cy="21703"/>
            </a:xfrm>
            <a:custGeom>
              <a:avLst/>
              <a:gdLst/>
              <a:ahLst/>
              <a:cxnLst/>
              <a:rect l="l" t="t" r="r" b="b"/>
              <a:pathLst>
                <a:path w="1319" h="313" extrusionOk="0">
                  <a:moveTo>
                    <a:pt x="0" y="1"/>
                  </a:moveTo>
                  <a:lnTo>
                    <a:pt x="0" y="312"/>
                  </a:lnTo>
                  <a:lnTo>
                    <a:pt x="1319" y="312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436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0" name="Google Shape;1540;p35"/>
            <p:cNvSpPr/>
            <p:nvPr/>
          </p:nvSpPr>
          <p:spPr>
            <a:xfrm>
              <a:off x="3649521" y="2800746"/>
              <a:ext cx="91529" cy="120652"/>
            </a:xfrm>
            <a:custGeom>
              <a:avLst/>
              <a:gdLst/>
              <a:ahLst/>
              <a:cxnLst/>
              <a:rect l="l" t="t" r="r" b="b"/>
              <a:pathLst>
                <a:path w="1320" h="1740" extrusionOk="0">
                  <a:moveTo>
                    <a:pt x="804" y="1"/>
                  </a:moveTo>
                  <a:lnTo>
                    <a:pt x="804" y="1428"/>
                  </a:lnTo>
                  <a:lnTo>
                    <a:pt x="1" y="1428"/>
                  </a:lnTo>
                  <a:lnTo>
                    <a:pt x="1" y="1739"/>
                  </a:lnTo>
                  <a:lnTo>
                    <a:pt x="1319" y="173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436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1" name="Google Shape;1541;p35"/>
            <p:cNvSpPr/>
            <p:nvPr/>
          </p:nvSpPr>
          <p:spPr>
            <a:xfrm>
              <a:off x="3579695" y="2696873"/>
              <a:ext cx="121414" cy="73223"/>
            </a:xfrm>
            <a:custGeom>
              <a:avLst/>
              <a:gdLst/>
              <a:ahLst/>
              <a:cxnLst/>
              <a:rect l="l" t="t" r="r" b="b"/>
              <a:pathLst>
                <a:path w="1751" h="1056" extrusionOk="0">
                  <a:moveTo>
                    <a:pt x="1487" y="264"/>
                  </a:moveTo>
                  <a:lnTo>
                    <a:pt x="1487" y="792"/>
                  </a:lnTo>
                  <a:lnTo>
                    <a:pt x="264" y="792"/>
                  </a:lnTo>
                  <a:lnTo>
                    <a:pt x="264" y="576"/>
                  </a:lnTo>
                  <a:lnTo>
                    <a:pt x="264" y="264"/>
                  </a:lnTo>
                  <a:close/>
                  <a:moveTo>
                    <a:pt x="133" y="0"/>
                  </a:moveTo>
                  <a:cubicBezTo>
                    <a:pt x="61" y="0"/>
                    <a:pt x="1" y="48"/>
                    <a:pt x="1" y="132"/>
                  </a:cubicBezTo>
                  <a:lnTo>
                    <a:pt x="1" y="923"/>
                  </a:lnTo>
                  <a:cubicBezTo>
                    <a:pt x="1" y="995"/>
                    <a:pt x="61" y="1055"/>
                    <a:pt x="133" y="1055"/>
                  </a:cubicBezTo>
                  <a:lnTo>
                    <a:pt x="1619" y="1055"/>
                  </a:lnTo>
                  <a:cubicBezTo>
                    <a:pt x="1691" y="1055"/>
                    <a:pt x="1751" y="995"/>
                    <a:pt x="1751" y="923"/>
                  </a:cubicBezTo>
                  <a:lnTo>
                    <a:pt x="1751" y="132"/>
                  </a:lnTo>
                  <a:cubicBezTo>
                    <a:pt x="1751" y="48"/>
                    <a:pt x="1691" y="0"/>
                    <a:pt x="1619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2" name="Google Shape;1542;p35"/>
            <p:cNvSpPr/>
            <p:nvPr/>
          </p:nvSpPr>
          <p:spPr>
            <a:xfrm>
              <a:off x="3521517" y="2782509"/>
              <a:ext cx="237836" cy="157194"/>
            </a:xfrm>
            <a:custGeom>
              <a:avLst/>
              <a:gdLst/>
              <a:ahLst/>
              <a:cxnLst/>
              <a:rect l="l" t="t" r="r" b="b"/>
              <a:pathLst>
                <a:path w="3430" h="2267" extrusionOk="0">
                  <a:moveTo>
                    <a:pt x="1583" y="264"/>
                  </a:moveTo>
                  <a:lnTo>
                    <a:pt x="1583" y="2002"/>
                  </a:lnTo>
                  <a:lnTo>
                    <a:pt x="264" y="2002"/>
                  </a:lnTo>
                  <a:lnTo>
                    <a:pt x="264" y="1691"/>
                  </a:lnTo>
                  <a:lnTo>
                    <a:pt x="264" y="264"/>
                  </a:lnTo>
                  <a:close/>
                  <a:moveTo>
                    <a:pt x="3165" y="264"/>
                  </a:moveTo>
                  <a:lnTo>
                    <a:pt x="3165" y="2002"/>
                  </a:lnTo>
                  <a:lnTo>
                    <a:pt x="1847" y="2002"/>
                  </a:lnTo>
                  <a:lnTo>
                    <a:pt x="1847" y="264"/>
                  </a:lnTo>
                  <a:close/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lnTo>
                    <a:pt x="0" y="2134"/>
                  </a:lnTo>
                  <a:cubicBezTo>
                    <a:pt x="0" y="2206"/>
                    <a:pt x="60" y="2266"/>
                    <a:pt x="132" y="2266"/>
                  </a:cubicBezTo>
                  <a:lnTo>
                    <a:pt x="3297" y="2266"/>
                  </a:lnTo>
                  <a:cubicBezTo>
                    <a:pt x="3369" y="2266"/>
                    <a:pt x="3429" y="2206"/>
                    <a:pt x="3429" y="2134"/>
                  </a:cubicBezTo>
                  <a:lnTo>
                    <a:pt x="3429" y="132"/>
                  </a:lnTo>
                  <a:cubicBezTo>
                    <a:pt x="3429" y="60"/>
                    <a:pt x="3369" y="0"/>
                    <a:pt x="3297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3" name="Google Shape;1543;p35"/>
            <p:cNvSpPr/>
            <p:nvPr/>
          </p:nvSpPr>
          <p:spPr>
            <a:xfrm>
              <a:off x="3508897" y="2954337"/>
              <a:ext cx="104981" cy="93470"/>
            </a:xfrm>
            <a:custGeom>
              <a:avLst/>
              <a:gdLst/>
              <a:ahLst/>
              <a:cxnLst/>
              <a:rect l="l" t="t" r="r" b="b"/>
              <a:pathLst>
                <a:path w="1514" h="1348" extrusionOk="0">
                  <a:moveTo>
                    <a:pt x="836" y="270"/>
                  </a:moveTo>
                  <a:cubicBezTo>
                    <a:pt x="1045" y="270"/>
                    <a:pt x="1249" y="431"/>
                    <a:pt x="1249" y="675"/>
                  </a:cubicBezTo>
                  <a:cubicBezTo>
                    <a:pt x="1249" y="903"/>
                    <a:pt x="1070" y="1083"/>
                    <a:pt x="842" y="1083"/>
                  </a:cubicBezTo>
                  <a:cubicBezTo>
                    <a:pt x="482" y="1083"/>
                    <a:pt x="302" y="651"/>
                    <a:pt x="554" y="387"/>
                  </a:cubicBezTo>
                  <a:cubicBezTo>
                    <a:pt x="635" y="306"/>
                    <a:pt x="736" y="270"/>
                    <a:pt x="836" y="270"/>
                  </a:cubicBezTo>
                  <a:close/>
                  <a:moveTo>
                    <a:pt x="845" y="1"/>
                  </a:moveTo>
                  <a:cubicBezTo>
                    <a:pt x="394" y="1"/>
                    <a:pt x="1" y="491"/>
                    <a:pt x="242" y="975"/>
                  </a:cubicBezTo>
                  <a:cubicBezTo>
                    <a:pt x="373" y="1232"/>
                    <a:pt x="606" y="1348"/>
                    <a:pt x="837" y="1348"/>
                  </a:cubicBezTo>
                  <a:cubicBezTo>
                    <a:pt x="1177" y="1348"/>
                    <a:pt x="1513" y="1096"/>
                    <a:pt x="1513" y="675"/>
                  </a:cubicBezTo>
                  <a:cubicBezTo>
                    <a:pt x="1513" y="459"/>
                    <a:pt x="1417" y="256"/>
                    <a:pt x="1237" y="136"/>
                  </a:cubicBezTo>
                  <a:cubicBezTo>
                    <a:pt x="1111" y="42"/>
                    <a:pt x="976" y="1"/>
                    <a:pt x="845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4" name="Google Shape;1544;p35"/>
            <p:cNvSpPr/>
            <p:nvPr/>
          </p:nvSpPr>
          <p:spPr>
            <a:xfrm>
              <a:off x="3659506" y="2954406"/>
              <a:ext cx="115590" cy="93332"/>
            </a:xfrm>
            <a:custGeom>
              <a:avLst/>
              <a:gdLst/>
              <a:ahLst/>
              <a:cxnLst/>
              <a:rect l="l" t="t" r="r" b="b"/>
              <a:pathLst>
                <a:path w="1667" h="1346" extrusionOk="0">
                  <a:moveTo>
                    <a:pt x="786" y="264"/>
                  </a:moveTo>
                  <a:cubicBezTo>
                    <a:pt x="885" y="264"/>
                    <a:pt x="986" y="301"/>
                    <a:pt x="1068" y="386"/>
                  </a:cubicBezTo>
                  <a:cubicBezTo>
                    <a:pt x="1331" y="638"/>
                    <a:pt x="1151" y="1082"/>
                    <a:pt x="780" y="1082"/>
                  </a:cubicBezTo>
                  <a:cubicBezTo>
                    <a:pt x="624" y="1082"/>
                    <a:pt x="480" y="998"/>
                    <a:pt x="420" y="854"/>
                  </a:cubicBezTo>
                  <a:cubicBezTo>
                    <a:pt x="384" y="794"/>
                    <a:pt x="372" y="734"/>
                    <a:pt x="372" y="674"/>
                  </a:cubicBezTo>
                  <a:cubicBezTo>
                    <a:pt x="372" y="430"/>
                    <a:pt x="576" y="264"/>
                    <a:pt x="786" y="264"/>
                  </a:cubicBezTo>
                  <a:close/>
                  <a:moveTo>
                    <a:pt x="782" y="1"/>
                  </a:moveTo>
                  <a:cubicBezTo>
                    <a:pt x="508" y="1"/>
                    <a:pt x="241" y="174"/>
                    <a:pt x="144" y="470"/>
                  </a:cubicBezTo>
                  <a:cubicBezTo>
                    <a:pt x="1" y="902"/>
                    <a:pt x="324" y="1346"/>
                    <a:pt x="780" y="1346"/>
                  </a:cubicBezTo>
                  <a:cubicBezTo>
                    <a:pt x="1355" y="1346"/>
                    <a:pt x="1667" y="686"/>
                    <a:pt x="1307" y="255"/>
                  </a:cubicBezTo>
                  <a:cubicBezTo>
                    <a:pt x="1271" y="207"/>
                    <a:pt x="1223" y="171"/>
                    <a:pt x="1175" y="135"/>
                  </a:cubicBezTo>
                  <a:cubicBezTo>
                    <a:pt x="1056" y="43"/>
                    <a:pt x="918" y="1"/>
                    <a:pt x="782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5" name="Google Shape;1545;p35"/>
            <p:cNvSpPr/>
            <p:nvPr/>
          </p:nvSpPr>
          <p:spPr>
            <a:xfrm>
              <a:off x="3482756" y="2667750"/>
              <a:ext cx="313139" cy="520258"/>
            </a:xfrm>
            <a:custGeom>
              <a:avLst/>
              <a:gdLst/>
              <a:ahLst/>
              <a:cxnLst/>
              <a:rect l="l" t="t" r="r" b="b"/>
              <a:pathLst>
                <a:path w="4516" h="7503" extrusionOk="0">
                  <a:moveTo>
                    <a:pt x="3317" y="264"/>
                  </a:moveTo>
                  <a:cubicBezTo>
                    <a:pt x="3329" y="264"/>
                    <a:pt x="3329" y="276"/>
                    <a:pt x="3329" y="276"/>
                  </a:cubicBezTo>
                  <a:lnTo>
                    <a:pt x="3329" y="912"/>
                  </a:lnTo>
                  <a:cubicBezTo>
                    <a:pt x="3329" y="984"/>
                    <a:pt x="3389" y="1044"/>
                    <a:pt x="3461" y="1044"/>
                  </a:cubicBezTo>
                  <a:lnTo>
                    <a:pt x="4096" y="1044"/>
                  </a:lnTo>
                  <a:cubicBezTo>
                    <a:pt x="4168" y="1044"/>
                    <a:pt x="4216" y="1092"/>
                    <a:pt x="4216" y="1164"/>
                  </a:cubicBezTo>
                  <a:lnTo>
                    <a:pt x="4216" y="5743"/>
                  </a:lnTo>
                  <a:cubicBezTo>
                    <a:pt x="4216" y="5815"/>
                    <a:pt x="4168" y="5863"/>
                    <a:pt x="4096" y="5863"/>
                  </a:cubicBezTo>
                  <a:lnTo>
                    <a:pt x="452" y="5863"/>
                  </a:lnTo>
                  <a:cubicBezTo>
                    <a:pt x="380" y="5863"/>
                    <a:pt x="332" y="5815"/>
                    <a:pt x="332" y="5743"/>
                  </a:cubicBezTo>
                  <a:lnTo>
                    <a:pt x="332" y="1164"/>
                  </a:lnTo>
                  <a:cubicBezTo>
                    <a:pt x="332" y="1092"/>
                    <a:pt x="380" y="1044"/>
                    <a:pt x="452" y="1044"/>
                  </a:cubicBezTo>
                  <a:lnTo>
                    <a:pt x="1087" y="1044"/>
                  </a:lnTo>
                  <a:cubicBezTo>
                    <a:pt x="1159" y="1044"/>
                    <a:pt x="1219" y="984"/>
                    <a:pt x="1219" y="912"/>
                  </a:cubicBezTo>
                  <a:lnTo>
                    <a:pt x="1219" y="276"/>
                  </a:lnTo>
                  <a:cubicBezTo>
                    <a:pt x="1219" y="276"/>
                    <a:pt x="1219" y="264"/>
                    <a:pt x="1231" y="264"/>
                  </a:cubicBezTo>
                  <a:close/>
                  <a:moveTo>
                    <a:pt x="3629" y="6127"/>
                  </a:moveTo>
                  <a:lnTo>
                    <a:pt x="3748" y="6379"/>
                  </a:lnTo>
                  <a:lnTo>
                    <a:pt x="799" y="6379"/>
                  </a:lnTo>
                  <a:lnTo>
                    <a:pt x="919" y="6127"/>
                  </a:lnTo>
                  <a:close/>
                  <a:moveTo>
                    <a:pt x="3868" y="6642"/>
                  </a:moveTo>
                  <a:lnTo>
                    <a:pt x="4000" y="6918"/>
                  </a:lnTo>
                  <a:lnTo>
                    <a:pt x="547" y="6918"/>
                  </a:lnTo>
                  <a:lnTo>
                    <a:pt x="667" y="6642"/>
                  </a:lnTo>
                  <a:close/>
                  <a:moveTo>
                    <a:pt x="1231" y="1"/>
                  </a:moveTo>
                  <a:cubicBezTo>
                    <a:pt x="1075" y="1"/>
                    <a:pt x="955" y="133"/>
                    <a:pt x="955" y="276"/>
                  </a:cubicBezTo>
                  <a:lnTo>
                    <a:pt x="955" y="780"/>
                  </a:lnTo>
                  <a:lnTo>
                    <a:pt x="452" y="780"/>
                  </a:lnTo>
                  <a:cubicBezTo>
                    <a:pt x="236" y="780"/>
                    <a:pt x="68" y="948"/>
                    <a:pt x="68" y="1164"/>
                  </a:cubicBezTo>
                  <a:lnTo>
                    <a:pt x="68" y="5743"/>
                  </a:lnTo>
                  <a:cubicBezTo>
                    <a:pt x="68" y="5959"/>
                    <a:pt x="236" y="6127"/>
                    <a:pt x="452" y="6127"/>
                  </a:cubicBezTo>
                  <a:lnTo>
                    <a:pt x="631" y="6127"/>
                  </a:lnTo>
                  <a:lnTo>
                    <a:pt x="56" y="7302"/>
                  </a:lnTo>
                  <a:cubicBezTo>
                    <a:pt x="1" y="7413"/>
                    <a:pt x="91" y="7503"/>
                    <a:pt x="180" y="7503"/>
                  </a:cubicBezTo>
                  <a:cubicBezTo>
                    <a:pt x="226" y="7503"/>
                    <a:pt x="271" y="7479"/>
                    <a:pt x="296" y="7422"/>
                  </a:cubicBezTo>
                  <a:lnTo>
                    <a:pt x="416" y="7182"/>
                  </a:lnTo>
                  <a:lnTo>
                    <a:pt x="4132" y="7182"/>
                  </a:lnTo>
                  <a:lnTo>
                    <a:pt x="4252" y="7422"/>
                  </a:lnTo>
                  <a:cubicBezTo>
                    <a:pt x="4276" y="7470"/>
                    <a:pt x="4324" y="7494"/>
                    <a:pt x="4372" y="7494"/>
                  </a:cubicBezTo>
                  <a:cubicBezTo>
                    <a:pt x="4384" y="7494"/>
                    <a:pt x="4408" y="7494"/>
                    <a:pt x="4432" y="7482"/>
                  </a:cubicBezTo>
                  <a:cubicBezTo>
                    <a:pt x="4492" y="7458"/>
                    <a:pt x="4516" y="7374"/>
                    <a:pt x="4492" y="7314"/>
                  </a:cubicBezTo>
                  <a:lnTo>
                    <a:pt x="3916" y="6127"/>
                  </a:lnTo>
                  <a:lnTo>
                    <a:pt x="4096" y="6127"/>
                  </a:lnTo>
                  <a:cubicBezTo>
                    <a:pt x="4312" y="6127"/>
                    <a:pt x="4480" y="5959"/>
                    <a:pt x="4480" y="5743"/>
                  </a:cubicBezTo>
                  <a:lnTo>
                    <a:pt x="4480" y="1164"/>
                  </a:lnTo>
                  <a:cubicBezTo>
                    <a:pt x="4480" y="948"/>
                    <a:pt x="4312" y="780"/>
                    <a:pt x="4096" y="780"/>
                  </a:cubicBezTo>
                  <a:lnTo>
                    <a:pt x="3593" y="780"/>
                  </a:lnTo>
                  <a:lnTo>
                    <a:pt x="3593" y="276"/>
                  </a:lnTo>
                  <a:cubicBezTo>
                    <a:pt x="3593" y="133"/>
                    <a:pt x="3473" y="1"/>
                    <a:pt x="3317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6" name="Google Shape;1546;p35"/>
            <p:cNvSpPr/>
            <p:nvPr/>
          </p:nvSpPr>
          <p:spPr>
            <a:xfrm>
              <a:off x="3370285" y="2898032"/>
              <a:ext cx="100404" cy="67329"/>
            </a:xfrm>
            <a:custGeom>
              <a:avLst/>
              <a:gdLst/>
              <a:ahLst/>
              <a:cxnLst/>
              <a:rect l="l" t="t" r="r" b="b"/>
              <a:pathLst>
                <a:path w="1448" h="971" extrusionOk="0">
                  <a:moveTo>
                    <a:pt x="189" y="1"/>
                  </a:moveTo>
                  <a:cubicBezTo>
                    <a:pt x="78" y="1"/>
                    <a:pt x="1" y="161"/>
                    <a:pt x="119" y="240"/>
                  </a:cubicBezTo>
                  <a:lnTo>
                    <a:pt x="1174" y="948"/>
                  </a:lnTo>
                  <a:cubicBezTo>
                    <a:pt x="1199" y="964"/>
                    <a:pt x="1223" y="971"/>
                    <a:pt x="1246" y="971"/>
                  </a:cubicBezTo>
                  <a:cubicBezTo>
                    <a:pt x="1362" y="971"/>
                    <a:pt x="1448" y="800"/>
                    <a:pt x="1318" y="720"/>
                  </a:cubicBezTo>
                  <a:lnTo>
                    <a:pt x="263" y="25"/>
                  </a:lnTo>
                  <a:cubicBezTo>
                    <a:pt x="238" y="8"/>
                    <a:pt x="213" y="1"/>
                    <a:pt x="189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7" name="Google Shape;1547;p35"/>
            <p:cNvSpPr/>
            <p:nvPr/>
          </p:nvSpPr>
          <p:spPr>
            <a:xfrm>
              <a:off x="3384361" y="2975347"/>
              <a:ext cx="84040" cy="18375"/>
            </a:xfrm>
            <a:custGeom>
              <a:avLst/>
              <a:gdLst/>
              <a:ahLst/>
              <a:cxnLst/>
              <a:rect l="l" t="t" r="r" b="b"/>
              <a:pathLst>
                <a:path w="1212" h="265" extrusionOk="0">
                  <a:moveTo>
                    <a:pt x="180" y="1"/>
                  </a:moveTo>
                  <a:cubicBezTo>
                    <a:pt x="4" y="1"/>
                    <a:pt x="0" y="265"/>
                    <a:pt x="169" y="265"/>
                  </a:cubicBezTo>
                  <a:cubicBezTo>
                    <a:pt x="173" y="265"/>
                    <a:pt x="176" y="265"/>
                    <a:pt x="180" y="264"/>
                  </a:cubicBezTo>
                  <a:lnTo>
                    <a:pt x="1043" y="264"/>
                  </a:lnTo>
                  <a:cubicBezTo>
                    <a:pt x="1211" y="264"/>
                    <a:pt x="1211" y="13"/>
                    <a:pt x="1043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8" name="Google Shape;1548;p35"/>
            <p:cNvSpPr/>
            <p:nvPr/>
          </p:nvSpPr>
          <p:spPr>
            <a:xfrm>
              <a:off x="3372850" y="3003569"/>
              <a:ext cx="97215" cy="70865"/>
            </a:xfrm>
            <a:custGeom>
              <a:avLst/>
              <a:gdLst/>
              <a:ahLst/>
              <a:cxnLst/>
              <a:rect l="l" t="t" r="r" b="b"/>
              <a:pathLst>
                <a:path w="1402" h="1022" extrusionOk="0">
                  <a:moveTo>
                    <a:pt x="1210" y="0"/>
                  </a:moveTo>
                  <a:cubicBezTo>
                    <a:pt x="1186" y="0"/>
                    <a:pt x="1161" y="8"/>
                    <a:pt x="1137" y="25"/>
                  </a:cubicBezTo>
                  <a:lnTo>
                    <a:pt x="118" y="780"/>
                  </a:lnTo>
                  <a:cubicBezTo>
                    <a:pt x="1" y="869"/>
                    <a:pt x="84" y="1021"/>
                    <a:pt x="196" y="1021"/>
                  </a:cubicBezTo>
                  <a:cubicBezTo>
                    <a:pt x="222" y="1021"/>
                    <a:pt x="248" y="1014"/>
                    <a:pt x="274" y="996"/>
                  </a:cubicBezTo>
                  <a:lnTo>
                    <a:pt x="1293" y="241"/>
                  </a:lnTo>
                  <a:cubicBezTo>
                    <a:pt x="1401" y="153"/>
                    <a:pt x="1316" y="0"/>
                    <a:pt x="1210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49" name="Google Shape;1549;p35"/>
            <p:cNvSpPr/>
            <p:nvPr/>
          </p:nvSpPr>
          <p:spPr>
            <a:xfrm>
              <a:off x="3348581" y="2975347"/>
              <a:ext cx="33353" cy="18375"/>
            </a:xfrm>
            <a:custGeom>
              <a:avLst/>
              <a:gdLst/>
              <a:ahLst/>
              <a:cxnLst/>
              <a:rect l="l" t="t" r="r" b="b"/>
              <a:pathLst>
                <a:path w="481" h="265" extrusionOk="0">
                  <a:moveTo>
                    <a:pt x="169" y="1"/>
                  </a:moveTo>
                  <a:cubicBezTo>
                    <a:pt x="1" y="13"/>
                    <a:pt x="1" y="264"/>
                    <a:pt x="169" y="264"/>
                  </a:cubicBezTo>
                  <a:lnTo>
                    <a:pt x="348" y="264"/>
                  </a:lnTo>
                  <a:cubicBezTo>
                    <a:pt x="420" y="264"/>
                    <a:pt x="480" y="204"/>
                    <a:pt x="480" y="132"/>
                  </a:cubicBezTo>
                  <a:cubicBezTo>
                    <a:pt x="480" y="60"/>
                    <a:pt x="420" y="1"/>
                    <a:pt x="348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0" name="Google Shape;1550;p35"/>
            <p:cNvSpPr/>
            <p:nvPr/>
          </p:nvSpPr>
          <p:spPr>
            <a:xfrm>
              <a:off x="3811640" y="2898032"/>
              <a:ext cx="98879" cy="66566"/>
            </a:xfrm>
            <a:custGeom>
              <a:avLst/>
              <a:gdLst/>
              <a:ahLst/>
              <a:cxnLst/>
              <a:rect l="l" t="t" r="r" b="b"/>
              <a:pathLst>
                <a:path w="1426" h="960" extrusionOk="0">
                  <a:moveTo>
                    <a:pt x="1237" y="1"/>
                  </a:moveTo>
                  <a:cubicBezTo>
                    <a:pt x="1214" y="1"/>
                    <a:pt x="1189" y="8"/>
                    <a:pt x="1163" y="25"/>
                  </a:cubicBezTo>
                  <a:lnTo>
                    <a:pt x="108" y="720"/>
                  </a:lnTo>
                  <a:cubicBezTo>
                    <a:pt x="0" y="792"/>
                    <a:pt x="48" y="960"/>
                    <a:pt x="180" y="960"/>
                  </a:cubicBezTo>
                  <a:cubicBezTo>
                    <a:pt x="204" y="960"/>
                    <a:pt x="228" y="960"/>
                    <a:pt x="252" y="948"/>
                  </a:cubicBezTo>
                  <a:lnTo>
                    <a:pt x="1307" y="240"/>
                  </a:lnTo>
                  <a:cubicBezTo>
                    <a:pt x="1426" y="161"/>
                    <a:pt x="1349" y="1"/>
                    <a:pt x="1237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1" name="Google Shape;1551;p35"/>
            <p:cNvSpPr/>
            <p:nvPr/>
          </p:nvSpPr>
          <p:spPr>
            <a:xfrm>
              <a:off x="3811640" y="2975347"/>
              <a:ext cx="84040" cy="18375"/>
            </a:xfrm>
            <a:custGeom>
              <a:avLst/>
              <a:gdLst/>
              <a:ahLst/>
              <a:cxnLst/>
              <a:rect l="l" t="t" r="r" b="b"/>
              <a:pathLst>
                <a:path w="1212" h="265" extrusionOk="0">
                  <a:moveTo>
                    <a:pt x="180" y="1"/>
                  </a:moveTo>
                  <a:cubicBezTo>
                    <a:pt x="4" y="1"/>
                    <a:pt x="1" y="265"/>
                    <a:pt x="169" y="265"/>
                  </a:cubicBezTo>
                  <a:cubicBezTo>
                    <a:pt x="173" y="265"/>
                    <a:pt x="176" y="265"/>
                    <a:pt x="180" y="264"/>
                  </a:cubicBezTo>
                  <a:lnTo>
                    <a:pt x="1043" y="264"/>
                  </a:lnTo>
                  <a:cubicBezTo>
                    <a:pt x="1211" y="264"/>
                    <a:pt x="1211" y="13"/>
                    <a:pt x="1043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2" name="Google Shape;1552;p35"/>
            <p:cNvSpPr/>
            <p:nvPr/>
          </p:nvSpPr>
          <p:spPr>
            <a:xfrm>
              <a:off x="3810808" y="3003569"/>
              <a:ext cx="97353" cy="70865"/>
            </a:xfrm>
            <a:custGeom>
              <a:avLst/>
              <a:gdLst/>
              <a:ahLst/>
              <a:cxnLst/>
              <a:rect l="l" t="t" r="r" b="b"/>
              <a:pathLst>
                <a:path w="1404" h="1022" extrusionOk="0">
                  <a:moveTo>
                    <a:pt x="192" y="0"/>
                  </a:moveTo>
                  <a:cubicBezTo>
                    <a:pt x="85" y="0"/>
                    <a:pt x="0" y="153"/>
                    <a:pt x="108" y="241"/>
                  </a:cubicBezTo>
                  <a:lnTo>
                    <a:pt x="1139" y="996"/>
                  </a:lnTo>
                  <a:cubicBezTo>
                    <a:pt x="1163" y="1014"/>
                    <a:pt x="1188" y="1021"/>
                    <a:pt x="1212" y="1021"/>
                  </a:cubicBezTo>
                  <a:cubicBezTo>
                    <a:pt x="1318" y="1021"/>
                    <a:pt x="1403" y="869"/>
                    <a:pt x="1295" y="780"/>
                  </a:cubicBezTo>
                  <a:lnTo>
                    <a:pt x="264" y="25"/>
                  </a:lnTo>
                  <a:cubicBezTo>
                    <a:pt x="240" y="8"/>
                    <a:pt x="216" y="0"/>
                    <a:pt x="19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3" name="Google Shape;1553;p35"/>
            <p:cNvSpPr/>
            <p:nvPr/>
          </p:nvSpPr>
          <p:spPr>
            <a:xfrm>
              <a:off x="3896444" y="2975347"/>
              <a:ext cx="36612" cy="18375"/>
            </a:xfrm>
            <a:custGeom>
              <a:avLst/>
              <a:gdLst/>
              <a:ahLst/>
              <a:cxnLst/>
              <a:rect l="l" t="t" r="r" b="b"/>
              <a:pathLst>
                <a:path w="528" h="265" extrusionOk="0">
                  <a:moveTo>
                    <a:pt x="180" y="1"/>
                  </a:moveTo>
                  <a:cubicBezTo>
                    <a:pt x="0" y="13"/>
                    <a:pt x="0" y="264"/>
                    <a:pt x="180" y="264"/>
                  </a:cubicBezTo>
                  <a:lnTo>
                    <a:pt x="348" y="264"/>
                  </a:lnTo>
                  <a:cubicBezTo>
                    <a:pt x="352" y="265"/>
                    <a:pt x="356" y="265"/>
                    <a:pt x="359" y="265"/>
                  </a:cubicBezTo>
                  <a:cubicBezTo>
                    <a:pt x="528" y="265"/>
                    <a:pt x="524" y="1"/>
                    <a:pt x="348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554" name="Google Shape;1554;p35"/>
          <p:cNvGrpSpPr/>
          <p:nvPr/>
        </p:nvGrpSpPr>
        <p:grpSpPr>
          <a:xfrm>
            <a:off x="4657270" y="1771949"/>
            <a:ext cx="788954" cy="788952"/>
            <a:chOff x="5178282" y="2948848"/>
            <a:chExt cx="788954" cy="788952"/>
          </a:xfrm>
        </p:grpSpPr>
        <p:sp>
          <p:nvSpPr>
            <p:cNvPr id="1555" name="Google Shape;1555;p35"/>
            <p:cNvSpPr/>
            <p:nvPr/>
          </p:nvSpPr>
          <p:spPr>
            <a:xfrm>
              <a:off x="5178282" y="3013820"/>
              <a:ext cx="558672" cy="723979"/>
            </a:xfrm>
            <a:custGeom>
              <a:avLst/>
              <a:gdLst/>
              <a:ahLst/>
              <a:cxnLst/>
              <a:rect l="l" t="t" r="r" b="b"/>
              <a:pathLst>
                <a:path w="8057" h="10441" extrusionOk="0">
                  <a:moveTo>
                    <a:pt x="2619" y="0"/>
                  </a:moveTo>
                  <a:cubicBezTo>
                    <a:pt x="2587" y="0"/>
                    <a:pt x="2553" y="11"/>
                    <a:pt x="2518" y="34"/>
                  </a:cubicBezTo>
                  <a:cubicBezTo>
                    <a:pt x="2207" y="238"/>
                    <a:pt x="1919" y="478"/>
                    <a:pt x="1655" y="742"/>
                  </a:cubicBezTo>
                  <a:cubicBezTo>
                    <a:pt x="1643" y="754"/>
                    <a:pt x="1643" y="766"/>
                    <a:pt x="1631" y="778"/>
                  </a:cubicBezTo>
                  <a:cubicBezTo>
                    <a:pt x="1391" y="1017"/>
                    <a:pt x="1164" y="1293"/>
                    <a:pt x="972" y="1581"/>
                  </a:cubicBezTo>
                  <a:cubicBezTo>
                    <a:pt x="960" y="1581"/>
                    <a:pt x="960" y="1593"/>
                    <a:pt x="948" y="1605"/>
                  </a:cubicBezTo>
                  <a:cubicBezTo>
                    <a:pt x="744" y="1916"/>
                    <a:pt x="564" y="2240"/>
                    <a:pt x="420" y="2588"/>
                  </a:cubicBezTo>
                  <a:cubicBezTo>
                    <a:pt x="420" y="2600"/>
                    <a:pt x="420" y="2600"/>
                    <a:pt x="420" y="2612"/>
                  </a:cubicBezTo>
                  <a:cubicBezTo>
                    <a:pt x="277" y="2947"/>
                    <a:pt x="181" y="3295"/>
                    <a:pt x="109" y="3643"/>
                  </a:cubicBezTo>
                  <a:cubicBezTo>
                    <a:pt x="109" y="3643"/>
                    <a:pt x="109" y="3655"/>
                    <a:pt x="109" y="3655"/>
                  </a:cubicBezTo>
                  <a:cubicBezTo>
                    <a:pt x="97" y="3667"/>
                    <a:pt x="97" y="3679"/>
                    <a:pt x="97" y="3691"/>
                  </a:cubicBezTo>
                  <a:cubicBezTo>
                    <a:pt x="85" y="3763"/>
                    <a:pt x="73" y="3835"/>
                    <a:pt x="61" y="3895"/>
                  </a:cubicBezTo>
                  <a:cubicBezTo>
                    <a:pt x="61" y="3931"/>
                    <a:pt x="61" y="3943"/>
                    <a:pt x="49" y="3979"/>
                  </a:cubicBezTo>
                  <a:cubicBezTo>
                    <a:pt x="49" y="4038"/>
                    <a:pt x="37" y="4110"/>
                    <a:pt x="25" y="4170"/>
                  </a:cubicBezTo>
                  <a:cubicBezTo>
                    <a:pt x="25" y="4182"/>
                    <a:pt x="25" y="4194"/>
                    <a:pt x="25" y="4218"/>
                  </a:cubicBezTo>
                  <a:cubicBezTo>
                    <a:pt x="13" y="4290"/>
                    <a:pt x="13" y="4374"/>
                    <a:pt x="1" y="4458"/>
                  </a:cubicBezTo>
                  <a:cubicBezTo>
                    <a:pt x="1" y="4470"/>
                    <a:pt x="1" y="4494"/>
                    <a:pt x="1" y="4506"/>
                  </a:cubicBezTo>
                  <a:cubicBezTo>
                    <a:pt x="1" y="4590"/>
                    <a:pt x="1" y="4674"/>
                    <a:pt x="1" y="4758"/>
                  </a:cubicBezTo>
                  <a:lnTo>
                    <a:pt x="1" y="4770"/>
                  </a:lnTo>
                  <a:cubicBezTo>
                    <a:pt x="1" y="5141"/>
                    <a:pt x="37" y="5501"/>
                    <a:pt x="109" y="5861"/>
                  </a:cubicBezTo>
                  <a:cubicBezTo>
                    <a:pt x="109" y="5861"/>
                    <a:pt x="109" y="5873"/>
                    <a:pt x="109" y="5873"/>
                  </a:cubicBezTo>
                  <a:cubicBezTo>
                    <a:pt x="109" y="5885"/>
                    <a:pt x="109" y="5885"/>
                    <a:pt x="109" y="5897"/>
                  </a:cubicBezTo>
                  <a:cubicBezTo>
                    <a:pt x="109" y="5909"/>
                    <a:pt x="121" y="5921"/>
                    <a:pt x="121" y="5933"/>
                  </a:cubicBezTo>
                  <a:cubicBezTo>
                    <a:pt x="133" y="6017"/>
                    <a:pt x="157" y="6089"/>
                    <a:pt x="181" y="6172"/>
                  </a:cubicBezTo>
                  <a:cubicBezTo>
                    <a:pt x="181" y="6184"/>
                    <a:pt x="181" y="6184"/>
                    <a:pt x="181" y="6184"/>
                  </a:cubicBezTo>
                  <a:cubicBezTo>
                    <a:pt x="241" y="6448"/>
                    <a:pt x="336" y="6700"/>
                    <a:pt x="432" y="6940"/>
                  </a:cubicBezTo>
                  <a:cubicBezTo>
                    <a:pt x="432" y="6940"/>
                    <a:pt x="432" y="6952"/>
                    <a:pt x="432" y="6952"/>
                  </a:cubicBezTo>
                  <a:cubicBezTo>
                    <a:pt x="576" y="7275"/>
                    <a:pt x="744" y="7599"/>
                    <a:pt x="948" y="7899"/>
                  </a:cubicBezTo>
                  <a:cubicBezTo>
                    <a:pt x="948" y="7899"/>
                    <a:pt x="948" y="7911"/>
                    <a:pt x="960" y="7923"/>
                  </a:cubicBezTo>
                  <a:cubicBezTo>
                    <a:pt x="1164" y="8234"/>
                    <a:pt x="1403" y="8522"/>
                    <a:pt x="1667" y="8786"/>
                  </a:cubicBezTo>
                  <a:cubicBezTo>
                    <a:pt x="1679" y="8798"/>
                    <a:pt x="1691" y="8798"/>
                    <a:pt x="1691" y="8810"/>
                  </a:cubicBezTo>
                  <a:cubicBezTo>
                    <a:pt x="1943" y="9050"/>
                    <a:pt x="2219" y="9277"/>
                    <a:pt x="2506" y="9469"/>
                  </a:cubicBezTo>
                  <a:cubicBezTo>
                    <a:pt x="2518" y="9481"/>
                    <a:pt x="2518" y="9481"/>
                    <a:pt x="2530" y="9493"/>
                  </a:cubicBezTo>
                  <a:cubicBezTo>
                    <a:pt x="2842" y="9697"/>
                    <a:pt x="3166" y="9877"/>
                    <a:pt x="3513" y="10009"/>
                  </a:cubicBezTo>
                  <a:cubicBezTo>
                    <a:pt x="3525" y="10021"/>
                    <a:pt x="3525" y="10021"/>
                    <a:pt x="3537" y="10021"/>
                  </a:cubicBezTo>
                  <a:cubicBezTo>
                    <a:pt x="3873" y="10153"/>
                    <a:pt x="4221" y="10261"/>
                    <a:pt x="4568" y="10332"/>
                  </a:cubicBezTo>
                  <a:lnTo>
                    <a:pt x="4580" y="10332"/>
                  </a:lnTo>
                  <a:cubicBezTo>
                    <a:pt x="4640" y="10344"/>
                    <a:pt x="4700" y="10356"/>
                    <a:pt x="4760" y="10368"/>
                  </a:cubicBezTo>
                  <a:cubicBezTo>
                    <a:pt x="4784" y="10368"/>
                    <a:pt x="4808" y="10380"/>
                    <a:pt x="4832" y="10380"/>
                  </a:cubicBezTo>
                  <a:cubicBezTo>
                    <a:pt x="4892" y="10392"/>
                    <a:pt x="4952" y="10392"/>
                    <a:pt x="5024" y="10404"/>
                  </a:cubicBezTo>
                  <a:cubicBezTo>
                    <a:pt x="5048" y="10404"/>
                    <a:pt x="5084" y="10416"/>
                    <a:pt x="5120" y="10416"/>
                  </a:cubicBezTo>
                  <a:cubicBezTo>
                    <a:pt x="5180" y="10416"/>
                    <a:pt x="5240" y="10428"/>
                    <a:pt x="5300" y="10428"/>
                  </a:cubicBezTo>
                  <a:cubicBezTo>
                    <a:pt x="5336" y="10428"/>
                    <a:pt x="5372" y="10428"/>
                    <a:pt x="5396" y="10440"/>
                  </a:cubicBezTo>
                  <a:lnTo>
                    <a:pt x="5695" y="10440"/>
                  </a:lnTo>
                  <a:cubicBezTo>
                    <a:pt x="6055" y="10440"/>
                    <a:pt x="6415" y="10404"/>
                    <a:pt x="6774" y="10332"/>
                  </a:cubicBezTo>
                  <a:lnTo>
                    <a:pt x="6798" y="10332"/>
                  </a:lnTo>
                  <a:cubicBezTo>
                    <a:pt x="6834" y="10332"/>
                    <a:pt x="6858" y="10321"/>
                    <a:pt x="6894" y="10309"/>
                  </a:cubicBezTo>
                  <a:cubicBezTo>
                    <a:pt x="6918" y="10309"/>
                    <a:pt x="6954" y="10297"/>
                    <a:pt x="6978" y="10297"/>
                  </a:cubicBezTo>
                  <a:cubicBezTo>
                    <a:pt x="7038" y="10285"/>
                    <a:pt x="7098" y="10261"/>
                    <a:pt x="7158" y="10249"/>
                  </a:cubicBezTo>
                  <a:lnTo>
                    <a:pt x="7218" y="10237"/>
                  </a:lnTo>
                  <a:cubicBezTo>
                    <a:pt x="7278" y="10213"/>
                    <a:pt x="7350" y="10201"/>
                    <a:pt x="7410" y="10177"/>
                  </a:cubicBezTo>
                  <a:lnTo>
                    <a:pt x="7434" y="10165"/>
                  </a:lnTo>
                  <a:cubicBezTo>
                    <a:pt x="7578" y="10117"/>
                    <a:pt x="7721" y="10069"/>
                    <a:pt x="7865" y="10009"/>
                  </a:cubicBezTo>
                  <a:cubicBezTo>
                    <a:pt x="8057" y="9934"/>
                    <a:pt x="7975" y="9671"/>
                    <a:pt x="7803" y="9671"/>
                  </a:cubicBezTo>
                  <a:cubicBezTo>
                    <a:pt x="7781" y="9671"/>
                    <a:pt x="7758" y="9676"/>
                    <a:pt x="7733" y="9685"/>
                  </a:cubicBezTo>
                  <a:cubicBezTo>
                    <a:pt x="7662" y="9709"/>
                    <a:pt x="7602" y="9745"/>
                    <a:pt x="7530" y="9769"/>
                  </a:cubicBezTo>
                  <a:lnTo>
                    <a:pt x="7530" y="9757"/>
                  </a:lnTo>
                  <a:cubicBezTo>
                    <a:pt x="7470" y="9793"/>
                    <a:pt x="7398" y="9817"/>
                    <a:pt x="7326" y="9841"/>
                  </a:cubicBezTo>
                  <a:lnTo>
                    <a:pt x="7314" y="9841"/>
                  </a:lnTo>
                  <a:cubicBezTo>
                    <a:pt x="7254" y="9865"/>
                    <a:pt x="7182" y="9877"/>
                    <a:pt x="7122" y="9901"/>
                  </a:cubicBezTo>
                  <a:cubicBezTo>
                    <a:pt x="7110" y="9901"/>
                    <a:pt x="7086" y="9901"/>
                    <a:pt x="7074" y="9913"/>
                  </a:cubicBezTo>
                  <a:cubicBezTo>
                    <a:pt x="7014" y="9925"/>
                    <a:pt x="6954" y="9937"/>
                    <a:pt x="6894" y="9949"/>
                  </a:cubicBezTo>
                  <a:lnTo>
                    <a:pt x="6834" y="9973"/>
                  </a:lnTo>
                  <a:cubicBezTo>
                    <a:pt x="6451" y="10045"/>
                    <a:pt x="6067" y="10093"/>
                    <a:pt x="5683" y="10093"/>
                  </a:cubicBezTo>
                  <a:cubicBezTo>
                    <a:pt x="5599" y="10093"/>
                    <a:pt x="5504" y="10093"/>
                    <a:pt x="5420" y="10081"/>
                  </a:cubicBezTo>
                  <a:lnTo>
                    <a:pt x="5336" y="10081"/>
                  </a:lnTo>
                  <a:cubicBezTo>
                    <a:pt x="5276" y="10081"/>
                    <a:pt x="5216" y="10069"/>
                    <a:pt x="5156" y="10069"/>
                  </a:cubicBezTo>
                  <a:cubicBezTo>
                    <a:pt x="5120" y="10069"/>
                    <a:pt x="5096" y="10057"/>
                    <a:pt x="5072" y="10057"/>
                  </a:cubicBezTo>
                  <a:cubicBezTo>
                    <a:pt x="5012" y="10045"/>
                    <a:pt x="4940" y="10045"/>
                    <a:pt x="4880" y="10033"/>
                  </a:cubicBezTo>
                  <a:cubicBezTo>
                    <a:pt x="4868" y="10033"/>
                    <a:pt x="4844" y="10021"/>
                    <a:pt x="4820" y="10021"/>
                  </a:cubicBezTo>
                  <a:cubicBezTo>
                    <a:pt x="2650" y="9661"/>
                    <a:pt x="912" y="8007"/>
                    <a:pt x="468" y="5849"/>
                  </a:cubicBezTo>
                  <a:cubicBezTo>
                    <a:pt x="456" y="5837"/>
                    <a:pt x="456" y="5837"/>
                    <a:pt x="456" y="5825"/>
                  </a:cubicBezTo>
                  <a:cubicBezTo>
                    <a:pt x="384" y="5477"/>
                    <a:pt x="348" y="5117"/>
                    <a:pt x="348" y="4758"/>
                  </a:cubicBezTo>
                  <a:cubicBezTo>
                    <a:pt x="348" y="4662"/>
                    <a:pt x="348" y="4554"/>
                    <a:pt x="360" y="4458"/>
                  </a:cubicBezTo>
                  <a:cubicBezTo>
                    <a:pt x="360" y="4434"/>
                    <a:pt x="360" y="4398"/>
                    <a:pt x="360" y="4362"/>
                  </a:cubicBezTo>
                  <a:cubicBezTo>
                    <a:pt x="372" y="4302"/>
                    <a:pt x="372" y="4230"/>
                    <a:pt x="384" y="4158"/>
                  </a:cubicBezTo>
                  <a:cubicBezTo>
                    <a:pt x="384" y="4122"/>
                    <a:pt x="396" y="4098"/>
                    <a:pt x="396" y="4062"/>
                  </a:cubicBezTo>
                  <a:cubicBezTo>
                    <a:pt x="408" y="3990"/>
                    <a:pt x="420" y="3919"/>
                    <a:pt x="432" y="3847"/>
                  </a:cubicBezTo>
                  <a:cubicBezTo>
                    <a:pt x="432" y="3823"/>
                    <a:pt x="432" y="3799"/>
                    <a:pt x="444" y="3775"/>
                  </a:cubicBezTo>
                  <a:cubicBezTo>
                    <a:pt x="684" y="2468"/>
                    <a:pt x="1415" y="1293"/>
                    <a:pt x="2482" y="490"/>
                  </a:cubicBezTo>
                  <a:cubicBezTo>
                    <a:pt x="2554" y="430"/>
                    <a:pt x="2626" y="382"/>
                    <a:pt x="2710" y="322"/>
                  </a:cubicBezTo>
                  <a:cubicBezTo>
                    <a:pt x="2868" y="214"/>
                    <a:pt x="2767" y="0"/>
                    <a:pt x="2619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6" name="Google Shape;1556;p35"/>
            <p:cNvSpPr/>
            <p:nvPr/>
          </p:nvSpPr>
          <p:spPr>
            <a:xfrm>
              <a:off x="5408564" y="2948848"/>
              <a:ext cx="558672" cy="619206"/>
            </a:xfrm>
            <a:custGeom>
              <a:avLst/>
              <a:gdLst/>
              <a:ahLst/>
              <a:cxnLst/>
              <a:rect l="l" t="t" r="r" b="b"/>
              <a:pathLst>
                <a:path w="8057" h="8930" extrusionOk="0">
                  <a:moveTo>
                    <a:pt x="2350" y="0"/>
                  </a:moveTo>
                  <a:cubicBezTo>
                    <a:pt x="1979" y="0"/>
                    <a:pt x="1619" y="48"/>
                    <a:pt x="1271" y="108"/>
                  </a:cubicBezTo>
                  <a:cubicBezTo>
                    <a:pt x="1259" y="108"/>
                    <a:pt x="1247" y="108"/>
                    <a:pt x="1247" y="120"/>
                  </a:cubicBezTo>
                  <a:cubicBezTo>
                    <a:pt x="876" y="192"/>
                    <a:pt x="516" y="300"/>
                    <a:pt x="180" y="444"/>
                  </a:cubicBezTo>
                  <a:cubicBezTo>
                    <a:pt x="1" y="516"/>
                    <a:pt x="49" y="779"/>
                    <a:pt x="240" y="779"/>
                  </a:cubicBezTo>
                  <a:cubicBezTo>
                    <a:pt x="264" y="779"/>
                    <a:pt x="288" y="779"/>
                    <a:pt x="312" y="767"/>
                  </a:cubicBezTo>
                  <a:cubicBezTo>
                    <a:pt x="384" y="731"/>
                    <a:pt x="468" y="707"/>
                    <a:pt x="552" y="672"/>
                  </a:cubicBezTo>
                  <a:cubicBezTo>
                    <a:pt x="684" y="624"/>
                    <a:pt x="816" y="588"/>
                    <a:pt x="960" y="552"/>
                  </a:cubicBezTo>
                  <a:lnTo>
                    <a:pt x="996" y="540"/>
                  </a:lnTo>
                  <a:cubicBezTo>
                    <a:pt x="1044" y="516"/>
                    <a:pt x="1104" y="504"/>
                    <a:pt x="1164" y="492"/>
                  </a:cubicBezTo>
                  <a:cubicBezTo>
                    <a:pt x="1188" y="492"/>
                    <a:pt x="1212" y="480"/>
                    <a:pt x="1235" y="480"/>
                  </a:cubicBezTo>
                  <a:cubicBezTo>
                    <a:pt x="1607" y="396"/>
                    <a:pt x="1991" y="360"/>
                    <a:pt x="2362" y="360"/>
                  </a:cubicBezTo>
                  <a:lnTo>
                    <a:pt x="2626" y="360"/>
                  </a:lnTo>
                  <a:cubicBezTo>
                    <a:pt x="2662" y="360"/>
                    <a:pt x="2686" y="372"/>
                    <a:pt x="2722" y="372"/>
                  </a:cubicBezTo>
                  <a:cubicBezTo>
                    <a:pt x="2782" y="372"/>
                    <a:pt x="2842" y="372"/>
                    <a:pt x="2902" y="384"/>
                  </a:cubicBezTo>
                  <a:cubicBezTo>
                    <a:pt x="2926" y="384"/>
                    <a:pt x="2950" y="384"/>
                    <a:pt x="2986" y="396"/>
                  </a:cubicBezTo>
                  <a:cubicBezTo>
                    <a:pt x="3046" y="396"/>
                    <a:pt x="3106" y="408"/>
                    <a:pt x="3166" y="420"/>
                  </a:cubicBezTo>
                  <a:cubicBezTo>
                    <a:pt x="3190" y="420"/>
                    <a:pt x="3214" y="420"/>
                    <a:pt x="3238" y="432"/>
                  </a:cubicBezTo>
                  <a:cubicBezTo>
                    <a:pt x="5803" y="851"/>
                    <a:pt x="7697" y="3081"/>
                    <a:pt x="7697" y="5695"/>
                  </a:cubicBezTo>
                  <a:cubicBezTo>
                    <a:pt x="7697" y="5767"/>
                    <a:pt x="7697" y="5851"/>
                    <a:pt x="7697" y="5923"/>
                  </a:cubicBezTo>
                  <a:cubicBezTo>
                    <a:pt x="7697" y="5947"/>
                    <a:pt x="7697" y="5959"/>
                    <a:pt x="7697" y="5982"/>
                  </a:cubicBezTo>
                  <a:cubicBezTo>
                    <a:pt x="7685" y="6054"/>
                    <a:pt x="7685" y="6138"/>
                    <a:pt x="7673" y="6210"/>
                  </a:cubicBezTo>
                  <a:cubicBezTo>
                    <a:pt x="7673" y="6222"/>
                    <a:pt x="7673" y="6234"/>
                    <a:pt x="7673" y="6234"/>
                  </a:cubicBezTo>
                  <a:cubicBezTo>
                    <a:pt x="7661" y="6306"/>
                    <a:pt x="7661" y="6366"/>
                    <a:pt x="7649" y="6426"/>
                  </a:cubicBezTo>
                  <a:cubicBezTo>
                    <a:pt x="7649" y="6462"/>
                    <a:pt x="7637" y="6486"/>
                    <a:pt x="7637" y="6522"/>
                  </a:cubicBezTo>
                  <a:cubicBezTo>
                    <a:pt x="7625" y="6570"/>
                    <a:pt x="7625" y="6618"/>
                    <a:pt x="7613" y="6666"/>
                  </a:cubicBezTo>
                  <a:cubicBezTo>
                    <a:pt x="7506" y="7229"/>
                    <a:pt x="7314" y="7769"/>
                    <a:pt x="7038" y="8272"/>
                  </a:cubicBezTo>
                  <a:cubicBezTo>
                    <a:pt x="6966" y="8404"/>
                    <a:pt x="6882" y="8536"/>
                    <a:pt x="6798" y="8656"/>
                  </a:cubicBezTo>
                  <a:cubicBezTo>
                    <a:pt x="6750" y="8740"/>
                    <a:pt x="6774" y="8848"/>
                    <a:pt x="6846" y="8896"/>
                  </a:cubicBezTo>
                  <a:cubicBezTo>
                    <a:pt x="6878" y="8918"/>
                    <a:pt x="6913" y="8929"/>
                    <a:pt x="6948" y="8929"/>
                  </a:cubicBezTo>
                  <a:cubicBezTo>
                    <a:pt x="7005" y="8929"/>
                    <a:pt x="7061" y="8900"/>
                    <a:pt x="7098" y="8848"/>
                  </a:cubicBezTo>
                  <a:cubicBezTo>
                    <a:pt x="7302" y="8548"/>
                    <a:pt x="7482" y="8212"/>
                    <a:pt x="7625" y="7865"/>
                  </a:cubicBezTo>
                  <a:cubicBezTo>
                    <a:pt x="7625" y="7865"/>
                    <a:pt x="7625" y="7853"/>
                    <a:pt x="7625" y="7841"/>
                  </a:cubicBezTo>
                  <a:cubicBezTo>
                    <a:pt x="7769" y="7505"/>
                    <a:pt x="7865" y="7169"/>
                    <a:pt x="7937" y="6810"/>
                  </a:cubicBezTo>
                  <a:cubicBezTo>
                    <a:pt x="7937" y="6810"/>
                    <a:pt x="7949" y="6810"/>
                    <a:pt x="7949" y="6798"/>
                  </a:cubicBezTo>
                  <a:cubicBezTo>
                    <a:pt x="7949" y="6774"/>
                    <a:pt x="7949" y="6738"/>
                    <a:pt x="7961" y="6714"/>
                  </a:cubicBezTo>
                  <a:cubicBezTo>
                    <a:pt x="7973" y="6666"/>
                    <a:pt x="7973" y="6630"/>
                    <a:pt x="7985" y="6582"/>
                  </a:cubicBezTo>
                  <a:cubicBezTo>
                    <a:pt x="7985" y="6546"/>
                    <a:pt x="7997" y="6522"/>
                    <a:pt x="7997" y="6486"/>
                  </a:cubicBezTo>
                  <a:cubicBezTo>
                    <a:pt x="8009" y="6414"/>
                    <a:pt x="8021" y="6330"/>
                    <a:pt x="8021" y="6258"/>
                  </a:cubicBezTo>
                  <a:cubicBezTo>
                    <a:pt x="8033" y="6246"/>
                    <a:pt x="8033" y="6234"/>
                    <a:pt x="8033" y="6222"/>
                  </a:cubicBezTo>
                  <a:cubicBezTo>
                    <a:pt x="8033" y="6150"/>
                    <a:pt x="8045" y="6078"/>
                    <a:pt x="8045" y="6006"/>
                  </a:cubicBezTo>
                  <a:cubicBezTo>
                    <a:pt x="8045" y="5982"/>
                    <a:pt x="8045" y="5959"/>
                    <a:pt x="8045" y="5947"/>
                  </a:cubicBezTo>
                  <a:cubicBezTo>
                    <a:pt x="8057" y="5863"/>
                    <a:pt x="8057" y="5779"/>
                    <a:pt x="8057" y="5695"/>
                  </a:cubicBezTo>
                  <a:lnTo>
                    <a:pt x="8057" y="5671"/>
                  </a:lnTo>
                  <a:cubicBezTo>
                    <a:pt x="8057" y="5299"/>
                    <a:pt x="8021" y="4939"/>
                    <a:pt x="7949" y="4580"/>
                  </a:cubicBezTo>
                  <a:cubicBezTo>
                    <a:pt x="7949" y="4568"/>
                    <a:pt x="7949" y="4568"/>
                    <a:pt x="7937" y="4568"/>
                  </a:cubicBezTo>
                  <a:cubicBezTo>
                    <a:pt x="7865" y="4196"/>
                    <a:pt x="7757" y="3849"/>
                    <a:pt x="7613" y="3501"/>
                  </a:cubicBezTo>
                  <a:cubicBezTo>
                    <a:pt x="7613" y="3489"/>
                    <a:pt x="7613" y="3489"/>
                    <a:pt x="7613" y="3489"/>
                  </a:cubicBezTo>
                  <a:cubicBezTo>
                    <a:pt x="7470" y="3153"/>
                    <a:pt x="7302" y="2841"/>
                    <a:pt x="7098" y="2542"/>
                  </a:cubicBezTo>
                  <a:cubicBezTo>
                    <a:pt x="7098" y="2542"/>
                    <a:pt x="7086" y="2530"/>
                    <a:pt x="7086" y="2518"/>
                  </a:cubicBezTo>
                  <a:cubicBezTo>
                    <a:pt x="6882" y="2206"/>
                    <a:pt x="6642" y="1918"/>
                    <a:pt x="6379" y="1655"/>
                  </a:cubicBezTo>
                  <a:cubicBezTo>
                    <a:pt x="6367" y="1655"/>
                    <a:pt x="6355" y="1643"/>
                    <a:pt x="6343" y="1631"/>
                  </a:cubicBezTo>
                  <a:cubicBezTo>
                    <a:pt x="6103" y="1391"/>
                    <a:pt x="5827" y="1163"/>
                    <a:pt x="5527" y="971"/>
                  </a:cubicBezTo>
                  <a:cubicBezTo>
                    <a:pt x="5527" y="959"/>
                    <a:pt x="5515" y="959"/>
                    <a:pt x="5515" y="959"/>
                  </a:cubicBezTo>
                  <a:cubicBezTo>
                    <a:pt x="5204" y="743"/>
                    <a:pt x="4868" y="576"/>
                    <a:pt x="4532" y="432"/>
                  </a:cubicBezTo>
                  <a:cubicBezTo>
                    <a:pt x="4520" y="432"/>
                    <a:pt x="4508" y="420"/>
                    <a:pt x="4496" y="420"/>
                  </a:cubicBezTo>
                  <a:cubicBezTo>
                    <a:pt x="4173" y="288"/>
                    <a:pt x="3825" y="180"/>
                    <a:pt x="3477" y="108"/>
                  </a:cubicBezTo>
                  <a:lnTo>
                    <a:pt x="3465" y="108"/>
                  </a:lnTo>
                  <a:cubicBezTo>
                    <a:pt x="3405" y="96"/>
                    <a:pt x="3357" y="96"/>
                    <a:pt x="3298" y="84"/>
                  </a:cubicBezTo>
                  <a:cubicBezTo>
                    <a:pt x="3274" y="84"/>
                    <a:pt x="3250" y="72"/>
                    <a:pt x="3214" y="72"/>
                  </a:cubicBezTo>
                  <a:cubicBezTo>
                    <a:pt x="3154" y="60"/>
                    <a:pt x="3094" y="48"/>
                    <a:pt x="3034" y="48"/>
                  </a:cubicBezTo>
                  <a:cubicBezTo>
                    <a:pt x="2998" y="36"/>
                    <a:pt x="2962" y="36"/>
                    <a:pt x="2938" y="36"/>
                  </a:cubicBezTo>
                  <a:cubicBezTo>
                    <a:pt x="2866" y="24"/>
                    <a:pt x="2806" y="24"/>
                    <a:pt x="2746" y="24"/>
                  </a:cubicBezTo>
                  <a:cubicBezTo>
                    <a:pt x="2710" y="12"/>
                    <a:pt x="2686" y="12"/>
                    <a:pt x="2650" y="12"/>
                  </a:cubicBezTo>
                  <a:cubicBezTo>
                    <a:pt x="2554" y="12"/>
                    <a:pt x="2458" y="0"/>
                    <a:pt x="236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557" name="Google Shape;1557;p35"/>
          <p:cNvGrpSpPr/>
          <p:nvPr/>
        </p:nvGrpSpPr>
        <p:grpSpPr>
          <a:xfrm>
            <a:off x="7638703" y="1906608"/>
            <a:ext cx="556245" cy="519634"/>
            <a:chOff x="8187090" y="3152519"/>
            <a:chExt cx="556245" cy="519634"/>
          </a:xfrm>
        </p:grpSpPr>
        <p:sp>
          <p:nvSpPr>
            <p:cNvPr id="1558" name="Google Shape;1558;p35"/>
            <p:cNvSpPr/>
            <p:nvPr/>
          </p:nvSpPr>
          <p:spPr>
            <a:xfrm>
              <a:off x="8358363" y="3583127"/>
              <a:ext cx="39940" cy="15879"/>
            </a:xfrm>
            <a:custGeom>
              <a:avLst/>
              <a:gdLst/>
              <a:ahLst/>
              <a:cxnLst/>
              <a:rect l="l" t="t" r="r" b="b"/>
              <a:pathLst>
                <a:path w="576" h="229" extrusionOk="0">
                  <a:moveTo>
                    <a:pt x="564" y="0"/>
                  </a:moveTo>
                  <a:cubicBezTo>
                    <a:pt x="372" y="60"/>
                    <a:pt x="180" y="144"/>
                    <a:pt x="0" y="228"/>
                  </a:cubicBezTo>
                  <a:lnTo>
                    <a:pt x="576" y="228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59" name="Google Shape;1559;p35"/>
            <p:cNvSpPr/>
            <p:nvPr/>
          </p:nvSpPr>
          <p:spPr>
            <a:xfrm>
              <a:off x="8532131" y="3583127"/>
              <a:ext cx="39940" cy="15879"/>
            </a:xfrm>
            <a:custGeom>
              <a:avLst/>
              <a:gdLst/>
              <a:ahLst/>
              <a:cxnLst/>
              <a:rect l="l" t="t" r="r" b="b"/>
              <a:pathLst>
                <a:path w="576" h="229" extrusionOk="0">
                  <a:moveTo>
                    <a:pt x="12" y="0"/>
                  </a:moveTo>
                  <a:lnTo>
                    <a:pt x="0" y="228"/>
                  </a:lnTo>
                  <a:lnTo>
                    <a:pt x="576" y="228"/>
                  </a:lnTo>
                  <a:cubicBezTo>
                    <a:pt x="384" y="144"/>
                    <a:pt x="204" y="60"/>
                    <a:pt x="12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0" name="Google Shape;1560;p35"/>
            <p:cNvSpPr/>
            <p:nvPr/>
          </p:nvSpPr>
          <p:spPr>
            <a:xfrm>
              <a:off x="8327575" y="3598937"/>
              <a:ext cx="71559" cy="16642"/>
            </a:xfrm>
            <a:custGeom>
              <a:avLst/>
              <a:gdLst/>
              <a:ahLst/>
              <a:cxnLst/>
              <a:rect l="l" t="t" r="r" b="b"/>
              <a:pathLst>
                <a:path w="1032" h="240" extrusionOk="0">
                  <a:moveTo>
                    <a:pt x="444" y="0"/>
                  </a:moveTo>
                  <a:cubicBezTo>
                    <a:pt x="289" y="60"/>
                    <a:pt x="145" y="144"/>
                    <a:pt x="1" y="240"/>
                  </a:cubicBezTo>
                  <a:lnTo>
                    <a:pt x="1032" y="240"/>
                  </a:lnTo>
                  <a:cubicBezTo>
                    <a:pt x="1032" y="240"/>
                    <a:pt x="1032" y="228"/>
                    <a:pt x="1032" y="228"/>
                  </a:cubicBezTo>
                  <a:cubicBezTo>
                    <a:pt x="1020" y="204"/>
                    <a:pt x="1020" y="180"/>
                    <a:pt x="1020" y="144"/>
                  </a:cubicBezTo>
                  <a:cubicBezTo>
                    <a:pt x="1020" y="108"/>
                    <a:pt x="1020" y="84"/>
                    <a:pt x="1020" y="48"/>
                  </a:cubicBezTo>
                  <a:lnTo>
                    <a:pt x="1020" y="0"/>
                  </a:ln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8531299" y="3598937"/>
              <a:ext cx="70727" cy="16642"/>
            </a:xfrm>
            <a:custGeom>
              <a:avLst/>
              <a:gdLst/>
              <a:ahLst/>
              <a:cxnLst/>
              <a:rect l="l" t="t" r="r" b="b"/>
              <a:pathLst>
                <a:path w="1020" h="240" extrusionOk="0">
                  <a:moveTo>
                    <a:pt x="12" y="0"/>
                  </a:moveTo>
                  <a:lnTo>
                    <a:pt x="12" y="48"/>
                  </a:lnTo>
                  <a:cubicBezTo>
                    <a:pt x="12" y="84"/>
                    <a:pt x="12" y="120"/>
                    <a:pt x="12" y="144"/>
                  </a:cubicBezTo>
                  <a:cubicBezTo>
                    <a:pt x="0" y="180"/>
                    <a:pt x="0" y="216"/>
                    <a:pt x="0" y="240"/>
                  </a:cubicBezTo>
                  <a:lnTo>
                    <a:pt x="1019" y="240"/>
                  </a:lnTo>
                  <a:cubicBezTo>
                    <a:pt x="887" y="144"/>
                    <a:pt x="743" y="60"/>
                    <a:pt x="588" y="0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8482206" y="3524950"/>
              <a:ext cx="1734" cy="23298"/>
            </a:xfrm>
            <a:custGeom>
              <a:avLst/>
              <a:gdLst/>
              <a:ahLst/>
              <a:cxnLst/>
              <a:rect l="l" t="t" r="r" b="b"/>
              <a:pathLst>
                <a:path w="25" h="336" extrusionOk="0">
                  <a:moveTo>
                    <a:pt x="13" y="0"/>
                  </a:moveTo>
                  <a:lnTo>
                    <a:pt x="1" y="300"/>
                  </a:lnTo>
                  <a:lnTo>
                    <a:pt x="1" y="336"/>
                  </a:lnTo>
                  <a:cubicBezTo>
                    <a:pt x="25" y="228"/>
                    <a:pt x="25" y="120"/>
                    <a:pt x="1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8482206" y="3548180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8404058" y="3170756"/>
              <a:ext cx="90697" cy="444816"/>
            </a:xfrm>
            <a:custGeom>
              <a:avLst/>
              <a:gdLst/>
              <a:ahLst/>
              <a:cxnLst/>
              <a:rect l="l" t="t" r="r" b="b"/>
              <a:pathLst>
                <a:path w="1308" h="6415" extrusionOk="0">
                  <a:moveTo>
                    <a:pt x="744" y="1"/>
                  </a:moveTo>
                  <a:cubicBezTo>
                    <a:pt x="337" y="1"/>
                    <a:pt x="1" y="337"/>
                    <a:pt x="1" y="744"/>
                  </a:cubicBezTo>
                  <a:lnTo>
                    <a:pt x="61" y="2555"/>
                  </a:lnTo>
                  <a:lnTo>
                    <a:pt x="109" y="3981"/>
                  </a:lnTo>
                  <a:lnTo>
                    <a:pt x="169" y="5792"/>
                  </a:lnTo>
                  <a:lnTo>
                    <a:pt x="181" y="6199"/>
                  </a:lnTo>
                  <a:lnTo>
                    <a:pt x="181" y="6211"/>
                  </a:lnTo>
                  <a:cubicBezTo>
                    <a:pt x="181" y="6259"/>
                    <a:pt x="181" y="6319"/>
                    <a:pt x="181" y="6367"/>
                  </a:cubicBezTo>
                  <a:cubicBezTo>
                    <a:pt x="181" y="6367"/>
                    <a:pt x="181" y="6379"/>
                    <a:pt x="193" y="6379"/>
                  </a:cubicBezTo>
                  <a:cubicBezTo>
                    <a:pt x="193" y="6391"/>
                    <a:pt x="193" y="6403"/>
                    <a:pt x="193" y="6415"/>
                  </a:cubicBezTo>
                  <a:lnTo>
                    <a:pt x="420" y="6415"/>
                  </a:lnTo>
                  <a:cubicBezTo>
                    <a:pt x="540" y="6415"/>
                    <a:pt x="648" y="6391"/>
                    <a:pt x="744" y="6331"/>
                  </a:cubicBezTo>
                  <a:lnTo>
                    <a:pt x="744" y="5851"/>
                  </a:lnTo>
                  <a:cubicBezTo>
                    <a:pt x="750" y="5762"/>
                    <a:pt x="816" y="5717"/>
                    <a:pt x="881" y="5717"/>
                  </a:cubicBezTo>
                  <a:cubicBezTo>
                    <a:pt x="945" y="5717"/>
                    <a:pt x="1008" y="5762"/>
                    <a:pt x="1008" y="5851"/>
                  </a:cubicBezTo>
                  <a:lnTo>
                    <a:pt x="1008" y="6067"/>
                  </a:lnTo>
                  <a:cubicBezTo>
                    <a:pt x="1044" y="6007"/>
                    <a:pt x="1068" y="5935"/>
                    <a:pt x="1092" y="5863"/>
                  </a:cubicBezTo>
                  <a:cubicBezTo>
                    <a:pt x="1092" y="5863"/>
                    <a:pt x="1116" y="5648"/>
                    <a:pt x="1128" y="5444"/>
                  </a:cubicBezTo>
                  <a:lnTo>
                    <a:pt x="1128" y="5408"/>
                  </a:lnTo>
                  <a:lnTo>
                    <a:pt x="1200" y="3466"/>
                  </a:lnTo>
                  <a:lnTo>
                    <a:pt x="1248" y="2015"/>
                  </a:lnTo>
                  <a:cubicBezTo>
                    <a:pt x="1212" y="2015"/>
                    <a:pt x="1176" y="2027"/>
                    <a:pt x="1152" y="2027"/>
                  </a:cubicBezTo>
                  <a:lnTo>
                    <a:pt x="600" y="2027"/>
                  </a:lnTo>
                  <a:cubicBezTo>
                    <a:pt x="444" y="2027"/>
                    <a:pt x="301" y="1919"/>
                    <a:pt x="265" y="1763"/>
                  </a:cubicBezTo>
                  <a:lnTo>
                    <a:pt x="145" y="1164"/>
                  </a:lnTo>
                  <a:cubicBezTo>
                    <a:pt x="109" y="1044"/>
                    <a:pt x="169" y="912"/>
                    <a:pt x="289" y="864"/>
                  </a:cubicBezTo>
                  <a:cubicBezTo>
                    <a:pt x="471" y="787"/>
                    <a:pt x="665" y="751"/>
                    <a:pt x="862" y="751"/>
                  </a:cubicBezTo>
                  <a:cubicBezTo>
                    <a:pt x="1002" y="751"/>
                    <a:pt x="1144" y="769"/>
                    <a:pt x="1284" y="804"/>
                  </a:cubicBezTo>
                  <a:lnTo>
                    <a:pt x="1308" y="61"/>
                  </a:lnTo>
                  <a:cubicBezTo>
                    <a:pt x="1212" y="13"/>
                    <a:pt x="1116" y="1"/>
                    <a:pt x="1008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5" name="Google Shape;1565;p35"/>
            <p:cNvSpPr/>
            <p:nvPr/>
          </p:nvSpPr>
          <p:spPr>
            <a:xfrm>
              <a:off x="8482206" y="3545683"/>
              <a:ext cx="69" cy="2566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1" y="37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6" name="Google Shape;1566;p35"/>
            <p:cNvSpPr/>
            <p:nvPr/>
          </p:nvSpPr>
          <p:spPr>
            <a:xfrm>
              <a:off x="8417372" y="3174917"/>
              <a:ext cx="109002" cy="478931"/>
            </a:xfrm>
            <a:custGeom>
              <a:avLst/>
              <a:gdLst/>
              <a:ahLst/>
              <a:cxnLst/>
              <a:rect l="l" t="t" r="r" b="b"/>
              <a:pathLst>
                <a:path w="1572" h="6907" extrusionOk="0">
                  <a:moveTo>
                    <a:pt x="1116" y="1"/>
                  </a:moveTo>
                  <a:lnTo>
                    <a:pt x="1092" y="744"/>
                  </a:lnTo>
                  <a:cubicBezTo>
                    <a:pt x="1152" y="756"/>
                    <a:pt x="1223" y="780"/>
                    <a:pt x="1283" y="804"/>
                  </a:cubicBezTo>
                  <a:cubicBezTo>
                    <a:pt x="1403" y="852"/>
                    <a:pt x="1463" y="984"/>
                    <a:pt x="1415" y="1104"/>
                  </a:cubicBezTo>
                  <a:lnTo>
                    <a:pt x="1295" y="1703"/>
                  </a:lnTo>
                  <a:cubicBezTo>
                    <a:pt x="1259" y="1823"/>
                    <a:pt x="1164" y="1919"/>
                    <a:pt x="1056" y="1955"/>
                  </a:cubicBezTo>
                  <a:lnTo>
                    <a:pt x="1008" y="3406"/>
                  </a:lnTo>
                  <a:lnTo>
                    <a:pt x="936" y="5348"/>
                  </a:lnTo>
                  <a:lnTo>
                    <a:pt x="948" y="5048"/>
                  </a:lnTo>
                  <a:lnTo>
                    <a:pt x="948" y="5048"/>
                  </a:lnTo>
                  <a:cubicBezTo>
                    <a:pt x="960" y="5168"/>
                    <a:pt x="960" y="5276"/>
                    <a:pt x="936" y="5384"/>
                  </a:cubicBezTo>
                  <a:cubicBezTo>
                    <a:pt x="924" y="5588"/>
                    <a:pt x="900" y="5803"/>
                    <a:pt x="900" y="5803"/>
                  </a:cubicBezTo>
                  <a:cubicBezTo>
                    <a:pt x="876" y="5875"/>
                    <a:pt x="852" y="5947"/>
                    <a:pt x="816" y="6007"/>
                  </a:cubicBezTo>
                  <a:lnTo>
                    <a:pt x="816" y="6487"/>
                  </a:lnTo>
                  <a:cubicBezTo>
                    <a:pt x="822" y="6583"/>
                    <a:pt x="756" y="6631"/>
                    <a:pt x="689" y="6631"/>
                  </a:cubicBezTo>
                  <a:cubicBezTo>
                    <a:pt x="621" y="6631"/>
                    <a:pt x="552" y="6583"/>
                    <a:pt x="552" y="6487"/>
                  </a:cubicBezTo>
                  <a:lnTo>
                    <a:pt x="552" y="6283"/>
                  </a:lnTo>
                  <a:cubicBezTo>
                    <a:pt x="456" y="6331"/>
                    <a:pt x="348" y="6355"/>
                    <a:pt x="228" y="6355"/>
                  </a:cubicBezTo>
                  <a:lnTo>
                    <a:pt x="1" y="6355"/>
                  </a:lnTo>
                  <a:cubicBezTo>
                    <a:pt x="1" y="6379"/>
                    <a:pt x="13" y="6415"/>
                    <a:pt x="13" y="6451"/>
                  </a:cubicBezTo>
                  <a:cubicBezTo>
                    <a:pt x="59" y="6707"/>
                    <a:pt x="276" y="6907"/>
                    <a:pt x="530" y="6907"/>
                  </a:cubicBezTo>
                  <a:cubicBezTo>
                    <a:pt x="537" y="6907"/>
                    <a:pt x="545" y="6907"/>
                    <a:pt x="552" y="6906"/>
                  </a:cubicBezTo>
                  <a:lnTo>
                    <a:pt x="816" y="6906"/>
                  </a:lnTo>
                  <a:cubicBezTo>
                    <a:pt x="824" y="6907"/>
                    <a:pt x="831" y="6907"/>
                    <a:pt x="839" y="6907"/>
                  </a:cubicBezTo>
                  <a:cubicBezTo>
                    <a:pt x="1104" y="6907"/>
                    <a:pt x="1320" y="6707"/>
                    <a:pt x="1355" y="6451"/>
                  </a:cubicBezTo>
                  <a:cubicBezTo>
                    <a:pt x="1367" y="6415"/>
                    <a:pt x="1379" y="6367"/>
                    <a:pt x="1379" y="6319"/>
                  </a:cubicBezTo>
                  <a:cubicBezTo>
                    <a:pt x="1379" y="6319"/>
                    <a:pt x="1379" y="6319"/>
                    <a:pt x="1379" y="6307"/>
                  </a:cubicBezTo>
                  <a:cubicBezTo>
                    <a:pt x="1391" y="6259"/>
                    <a:pt x="1391" y="6211"/>
                    <a:pt x="1391" y="6163"/>
                  </a:cubicBezTo>
                  <a:lnTo>
                    <a:pt x="1403" y="5732"/>
                  </a:lnTo>
                  <a:lnTo>
                    <a:pt x="1451" y="4233"/>
                  </a:lnTo>
                  <a:lnTo>
                    <a:pt x="1511" y="2495"/>
                  </a:lnTo>
                  <a:lnTo>
                    <a:pt x="1571" y="684"/>
                  </a:lnTo>
                  <a:cubicBezTo>
                    <a:pt x="1559" y="385"/>
                    <a:pt x="1391" y="109"/>
                    <a:pt x="1116" y="1"/>
                  </a:cubicBezTo>
                  <a:close/>
                </a:path>
              </a:pathLst>
            </a:custGeom>
            <a:solidFill>
              <a:srgbClr val="D83D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7" name="Google Shape;1567;p35"/>
            <p:cNvSpPr/>
            <p:nvPr/>
          </p:nvSpPr>
          <p:spPr>
            <a:xfrm>
              <a:off x="8428189" y="3237740"/>
              <a:ext cx="60742" cy="56997"/>
            </a:xfrm>
            <a:custGeom>
              <a:avLst/>
              <a:gdLst/>
              <a:ahLst/>
              <a:cxnLst/>
              <a:rect l="l" t="t" r="r" b="b"/>
              <a:pathLst>
                <a:path w="876" h="822" extrusionOk="0">
                  <a:moveTo>
                    <a:pt x="541" y="1"/>
                  </a:moveTo>
                  <a:cubicBezTo>
                    <a:pt x="361" y="1"/>
                    <a:pt x="182" y="36"/>
                    <a:pt x="12" y="102"/>
                  </a:cubicBezTo>
                  <a:cubicBezTo>
                    <a:pt x="12" y="102"/>
                    <a:pt x="1" y="114"/>
                    <a:pt x="1" y="126"/>
                  </a:cubicBezTo>
                  <a:cubicBezTo>
                    <a:pt x="12" y="138"/>
                    <a:pt x="12" y="138"/>
                    <a:pt x="12" y="150"/>
                  </a:cubicBezTo>
                  <a:lnTo>
                    <a:pt x="132" y="749"/>
                  </a:lnTo>
                  <a:cubicBezTo>
                    <a:pt x="144" y="785"/>
                    <a:pt x="156" y="797"/>
                    <a:pt x="180" y="809"/>
                  </a:cubicBezTo>
                  <a:lnTo>
                    <a:pt x="528" y="809"/>
                  </a:lnTo>
                  <a:lnTo>
                    <a:pt x="528" y="821"/>
                  </a:lnTo>
                  <a:cubicBezTo>
                    <a:pt x="636" y="821"/>
                    <a:pt x="732" y="749"/>
                    <a:pt x="756" y="641"/>
                  </a:cubicBezTo>
                  <a:lnTo>
                    <a:pt x="876" y="42"/>
                  </a:lnTo>
                  <a:cubicBezTo>
                    <a:pt x="765" y="14"/>
                    <a:pt x="653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8" name="Google Shape;1568;p35"/>
            <p:cNvSpPr/>
            <p:nvPr/>
          </p:nvSpPr>
          <p:spPr>
            <a:xfrm>
              <a:off x="8440670" y="3240652"/>
              <a:ext cx="60742" cy="55056"/>
            </a:xfrm>
            <a:custGeom>
              <a:avLst/>
              <a:gdLst/>
              <a:ahLst/>
              <a:cxnLst/>
              <a:rect l="l" t="t" r="r" b="b"/>
              <a:pathLst>
                <a:path w="876" h="794" extrusionOk="0">
                  <a:moveTo>
                    <a:pt x="696" y="0"/>
                  </a:moveTo>
                  <a:lnTo>
                    <a:pt x="576" y="599"/>
                  </a:lnTo>
                  <a:cubicBezTo>
                    <a:pt x="552" y="707"/>
                    <a:pt x="456" y="779"/>
                    <a:pt x="348" y="779"/>
                  </a:cubicBezTo>
                  <a:lnTo>
                    <a:pt x="0" y="779"/>
                  </a:lnTo>
                  <a:cubicBezTo>
                    <a:pt x="12" y="791"/>
                    <a:pt x="48" y="791"/>
                    <a:pt x="72" y="791"/>
                  </a:cubicBezTo>
                  <a:lnTo>
                    <a:pt x="624" y="791"/>
                  </a:lnTo>
                  <a:cubicBezTo>
                    <a:pt x="630" y="793"/>
                    <a:pt x="636" y="794"/>
                    <a:pt x="642" y="794"/>
                  </a:cubicBezTo>
                  <a:cubicBezTo>
                    <a:pt x="684" y="794"/>
                    <a:pt x="723" y="760"/>
                    <a:pt x="744" y="707"/>
                  </a:cubicBezTo>
                  <a:lnTo>
                    <a:pt x="864" y="120"/>
                  </a:lnTo>
                  <a:cubicBezTo>
                    <a:pt x="876" y="108"/>
                    <a:pt x="876" y="96"/>
                    <a:pt x="876" y="96"/>
                  </a:cubicBezTo>
                  <a:lnTo>
                    <a:pt x="876" y="84"/>
                  </a:lnTo>
                  <a:cubicBezTo>
                    <a:pt x="876" y="72"/>
                    <a:pt x="876" y="60"/>
                    <a:pt x="864" y="60"/>
                  </a:cubicBezTo>
                  <a:cubicBezTo>
                    <a:pt x="804" y="36"/>
                    <a:pt x="756" y="24"/>
                    <a:pt x="696" y="0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69" name="Google Shape;1569;p35"/>
            <p:cNvSpPr/>
            <p:nvPr/>
          </p:nvSpPr>
          <p:spPr>
            <a:xfrm>
              <a:off x="8232855" y="3361167"/>
              <a:ext cx="159621" cy="83208"/>
            </a:xfrm>
            <a:custGeom>
              <a:avLst/>
              <a:gdLst/>
              <a:ahLst/>
              <a:cxnLst/>
              <a:rect l="l" t="t" r="r" b="b"/>
              <a:pathLst>
                <a:path w="2302" h="1200" extrusionOk="0">
                  <a:moveTo>
                    <a:pt x="2266" y="0"/>
                  </a:moveTo>
                  <a:cubicBezTo>
                    <a:pt x="1235" y="420"/>
                    <a:pt x="444" y="852"/>
                    <a:pt x="0" y="1199"/>
                  </a:cubicBezTo>
                  <a:cubicBezTo>
                    <a:pt x="16" y="1200"/>
                    <a:pt x="32" y="1200"/>
                    <a:pt x="48" y="1200"/>
                  </a:cubicBezTo>
                  <a:cubicBezTo>
                    <a:pt x="639" y="1200"/>
                    <a:pt x="1579" y="992"/>
                    <a:pt x="2302" y="852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0" name="Google Shape;1570;p35"/>
            <p:cNvSpPr/>
            <p:nvPr/>
          </p:nvSpPr>
          <p:spPr>
            <a:xfrm>
              <a:off x="8537956" y="3361167"/>
              <a:ext cx="159621" cy="83208"/>
            </a:xfrm>
            <a:custGeom>
              <a:avLst/>
              <a:gdLst/>
              <a:ahLst/>
              <a:cxnLst/>
              <a:rect l="l" t="t" r="r" b="b"/>
              <a:pathLst>
                <a:path w="2302" h="1200" extrusionOk="0">
                  <a:moveTo>
                    <a:pt x="24" y="0"/>
                  </a:moveTo>
                  <a:lnTo>
                    <a:pt x="0" y="852"/>
                  </a:lnTo>
                  <a:cubicBezTo>
                    <a:pt x="723" y="992"/>
                    <a:pt x="1663" y="1200"/>
                    <a:pt x="2254" y="1200"/>
                  </a:cubicBezTo>
                  <a:cubicBezTo>
                    <a:pt x="2270" y="1200"/>
                    <a:pt x="2286" y="1200"/>
                    <a:pt x="2302" y="1199"/>
                  </a:cubicBezTo>
                  <a:cubicBezTo>
                    <a:pt x="1858" y="852"/>
                    <a:pt x="1055" y="420"/>
                    <a:pt x="24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1" name="Google Shape;1571;p35"/>
            <p:cNvSpPr/>
            <p:nvPr/>
          </p:nvSpPr>
          <p:spPr>
            <a:xfrm>
              <a:off x="8205396" y="3420176"/>
              <a:ext cx="187911" cy="65734"/>
            </a:xfrm>
            <a:custGeom>
              <a:avLst/>
              <a:gdLst/>
              <a:ahLst/>
              <a:cxnLst/>
              <a:rect l="l" t="t" r="r" b="b"/>
              <a:pathLst>
                <a:path w="2710" h="948" extrusionOk="0">
                  <a:moveTo>
                    <a:pt x="2698" y="1"/>
                  </a:moveTo>
                  <a:cubicBezTo>
                    <a:pt x="1975" y="141"/>
                    <a:pt x="1035" y="349"/>
                    <a:pt x="444" y="349"/>
                  </a:cubicBezTo>
                  <a:cubicBezTo>
                    <a:pt x="428" y="349"/>
                    <a:pt x="412" y="349"/>
                    <a:pt x="396" y="348"/>
                  </a:cubicBezTo>
                  <a:cubicBezTo>
                    <a:pt x="156" y="540"/>
                    <a:pt x="13" y="708"/>
                    <a:pt x="1" y="840"/>
                  </a:cubicBezTo>
                  <a:cubicBezTo>
                    <a:pt x="1" y="864"/>
                    <a:pt x="13" y="864"/>
                    <a:pt x="13" y="876"/>
                  </a:cubicBezTo>
                  <a:cubicBezTo>
                    <a:pt x="25" y="888"/>
                    <a:pt x="108" y="948"/>
                    <a:pt x="420" y="948"/>
                  </a:cubicBezTo>
                  <a:cubicBezTo>
                    <a:pt x="972" y="948"/>
                    <a:pt x="1871" y="768"/>
                    <a:pt x="2590" y="612"/>
                  </a:cubicBezTo>
                  <a:lnTo>
                    <a:pt x="2710" y="588"/>
                  </a:lnTo>
                  <a:lnTo>
                    <a:pt x="2698" y="1"/>
                  </a:ln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2" name="Google Shape;1572;p35"/>
            <p:cNvSpPr/>
            <p:nvPr/>
          </p:nvSpPr>
          <p:spPr>
            <a:xfrm>
              <a:off x="8536292" y="3420176"/>
              <a:ext cx="187911" cy="65734"/>
            </a:xfrm>
            <a:custGeom>
              <a:avLst/>
              <a:gdLst/>
              <a:ahLst/>
              <a:cxnLst/>
              <a:rect l="l" t="t" r="r" b="b"/>
              <a:pathLst>
                <a:path w="2710" h="948" extrusionOk="0">
                  <a:moveTo>
                    <a:pt x="24" y="1"/>
                  </a:moveTo>
                  <a:lnTo>
                    <a:pt x="0" y="588"/>
                  </a:lnTo>
                  <a:lnTo>
                    <a:pt x="132" y="612"/>
                  </a:lnTo>
                  <a:cubicBezTo>
                    <a:pt x="851" y="768"/>
                    <a:pt x="1738" y="948"/>
                    <a:pt x="2302" y="948"/>
                  </a:cubicBezTo>
                  <a:cubicBezTo>
                    <a:pt x="2614" y="948"/>
                    <a:pt x="2685" y="888"/>
                    <a:pt x="2709" y="876"/>
                  </a:cubicBezTo>
                  <a:cubicBezTo>
                    <a:pt x="2709" y="864"/>
                    <a:pt x="2709" y="864"/>
                    <a:pt x="2709" y="840"/>
                  </a:cubicBezTo>
                  <a:cubicBezTo>
                    <a:pt x="2697" y="708"/>
                    <a:pt x="2566" y="540"/>
                    <a:pt x="2326" y="348"/>
                  </a:cubicBezTo>
                  <a:cubicBezTo>
                    <a:pt x="2310" y="349"/>
                    <a:pt x="2294" y="349"/>
                    <a:pt x="2278" y="349"/>
                  </a:cubicBezTo>
                  <a:cubicBezTo>
                    <a:pt x="1687" y="349"/>
                    <a:pt x="747" y="141"/>
                    <a:pt x="24" y="1"/>
                  </a:cubicBezTo>
                  <a:close/>
                </a:path>
              </a:pathLst>
            </a:custGeom>
            <a:solidFill>
              <a:srgbClr val="F9B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3" name="Google Shape;1573;p35"/>
            <p:cNvSpPr/>
            <p:nvPr/>
          </p:nvSpPr>
          <p:spPr>
            <a:xfrm>
              <a:off x="8187090" y="3152519"/>
              <a:ext cx="556245" cy="519634"/>
            </a:xfrm>
            <a:custGeom>
              <a:avLst/>
              <a:gdLst/>
              <a:ahLst/>
              <a:cxnLst/>
              <a:rect l="l" t="t" r="r" b="b"/>
              <a:pathLst>
                <a:path w="8022" h="7494" extrusionOk="0">
                  <a:moveTo>
                    <a:pt x="2926" y="3009"/>
                  </a:moveTo>
                  <a:lnTo>
                    <a:pt x="2962" y="3861"/>
                  </a:lnTo>
                  <a:lnTo>
                    <a:pt x="2974" y="4448"/>
                  </a:lnTo>
                  <a:lnTo>
                    <a:pt x="2854" y="4472"/>
                  </a:lnTo>
                  <a:cubicBezTo>
                    <a:pt x="2135" y="4628"/>
                    <a:pt x="1236" y="4808"/>
                    <a:pt x="684" y="4808"/>
                  </a:cubicBezTo>
                  <a:cubicBezTo>
                    <a:pt x="372" y="4808"/>
                    <a:pt x="289" y="4748"/>
                    <a:pt x="277" y="4736"/>
                  </a:cubicBezTo>
                  <a:cubicBezTo>
                    <a:pt x="277" y="4724"/>
                    <a:pt x="265" y="4724"/>
                    <a:pt x="265" y="4700"/>
                  </a:cubicBezTo>
                  <a:cubicBezTo>
                    <a:pt x="277" y="4568"/>
                    <a:pt x="420" y="4400"/>
                    <a:pt x="660" y="4208"/>
                  </a:cubicBezTo>
                  <a:cubicBezTo>
                    <a:pt x="1104" y="3861"/>
                    <a:pt x="1895" y="3429"/>
                    <a:pt x="2926" y="3009"/>
                  </a:cubicBezTo>
                  <a:close/>
                  <a:moveTo>
                    <a:pt x="5084" y="3009"/>
                  </a:moveTo>
                  <a:cubicBezTo>
                    <a:pt x="6115" y="3429"/>
                    <a:pt x="6918" y="3861"/>
                    <a:pt x="7362" y="4208"/>
                  </a:cubicBezTo>
                  <a:cubicBezTo>
                    <a:pt x="7602" y="4400"/>
                    <a:pt x="7733" y="4568"/>
                    <a:pt x="7745" y="4700"/>
                  </a:cubicBezTo>
                  <a:cubicBezTo>
                    <a:pt x="7745" y="4724"/>
                    <a:pt x="7745" y="4724"/>
                    <a:pt x="7745" y="4736"/>
                  </a:cubicBezTo>
                  <a:cubicBezTo>
                    <a:pt x="7721" y="4748"/>
                    <a:pt x="7650" y="4808"/>
                    <a:pt x="7338" y="4808"/>
                  </a:cubicBezTo>
                  <a:cubicBezTo>
                    <a:pt x="6786" y="4808"/>
                    <a:pt x="5887" y="4628"/>
                    <a:pt x="5168" y="4472"/>
                  </a:cubicBezTo>
                  <a:lnTo>
                    <a:pt x="5036" y="4448"/>
                  </a:lnTo>
                  <a:lnTo>
                    <a:pt x="5060" y="3861"/>
                  </a:lnTo>
                  <a:lnTo>
                    <a:pt x="5084" y="3009"/>
                  </a:lnTo>
                  <a:close/>
                  <a:moveTo>
                    <a:pt x="3034" y="6210"/>
                  </a:moveTo>
                  <a:lnTo>
                    <a:pt x="3046" y="6438"/>
                  </a:lnTo>
                  <a:lnTo>
                    <a:pt x="3046" y="6486"/>
                  </a:lnTo>
                  <a:cubicBezTo>
                    <a:pt x="3046" y="6522"/>
                    <a:pt x="3046" y="6546"/>
                    <a:pt x="3046" y="6582"/>
                  </a:cubicBezTo>
                  <a:cubicBezTo>
                    <a:pt x="3046" y="6606"/>
                    <a:pt x="3046" y="6642"/>
                    <a:pt x="3058" y="6666"/>
                  </a:cubicBezTo>
                  <a:cubicBezTo>
                    <a:pt x="3058" y="6666"/>
                    <a:pt x="3058" y="6678"/>
                    <a:pt x="3058" y="6678"/>
                  </a:cubicBezTo>
                  <a:lnTo>
                    <a:pt x="2027" y="6678"/>
                  </a:lnTo>
                  <a:cubicBezTo>
                    <a:pt x="2171" y="6582"/>
                    <a:pt x="2315" y="6498"/>
                    <a:pt x="2470" y="6438"/>
                  </a:cubicBezTo>
                  <a:cubicBezTo>
                    <a:pt x="2650" y="6354"/>
                    <a:pt x="2842" y="6270"/>
                    <a:pt x="3034" y="6210"/>
                  </a:cubicBezTo>
                  <a:close/>
                  <a:moveTo>
                    <a:pt x="4988" y="6210"/>
                  </a:moveTo>
                  <a:cubicBezTo>
                    <a:pt x="5180" y="6270"/>
                    <a:pt x="5360" y="6342"/>
                    <a:pt x="5552" y="6438"/>
                  </a:cubicBezTo>
                  <a:cubicBezTo>
                    <a:pt x="5707" y="6498"/>
                    <a:pt x="5851" y="6582"/>
                    <a:pt x="5983" y="6678"/>
                  </a:cubicBezTo>
                  <a:lnTo>
                    <a:pt x="4964" y="6678"/>
                  </a:lnTo>
                  <a:cubicBezTo>
                    <a:pt x="4964" y="6654"/>
                    <a:pt x="4964" y="6618"/>
                    <a:pt x="4976" y="6582"/>
                  </a:cubicBezTo>
                  <a:cubicBezTo>
                    <a:pt x="4976" y="6558"/>
                    <a:pt x="4976" y="6522"/>
                    <a:pt x="4976" y="6486"/>
                  </a:cubicBezTo>
                  <a:lnTo>
                    <a:pt x="4976" y="6438"/>
                  </a:lnTo>
                  <a:lnTo>
                    <a:pt x="4988" y="6210"/>
                  </a:lnTo>
                  <a:close/>
                  <a:moveTo>
                    <a:pt x="4137" y="264"/>
                  </a:moveTo>
                  <a:cubicBezTo>
                    <a:pt x="4556" y="264"/>
                    <a:pt x="4880" y="588"/>
                    <a:pt x="4892" y="1007"/>
                  </a:cubicBezTo>
                  <a:lnTo>
                    <a:pt x="4832" y="2818"/>
                  </a:lnTo>
                  <a:lnTo>
                    <a:pt x="4772" y="4556"/>
                  </a:lnTo>
                  <a:lnTo>
                    <a:pt x="4724" y="6055"/>
                  </a:lnTo>
                  <a:lnTo>
                    <a:pt x="4712" y="6486"/>
                  </a:lnTo>
                  <a:cubicBezTo>
                    <a:pt x="4712" y="6534"/>
                    <a:pt x="4712" y="6582"/>
                    <a:pt x="4700" y="6630"/>
                  </a:cubicBezTo>
                  <a:cubicBezTo>
                    <a:pt x="4700" y="6642"/>
                    <a:pt x="4700" y="6642"/>
                    <a:pt x="4700" y="6642"/>
                  </a:cubicBezTo>
                  <a:cubicBezTo>
                    <a:pt x="4700" y="6690"/>
                    <a:pt x="4688" y="6726"/>
                    <a:pt x="4676" y="6774"/>
                  </a:cubicBezTo>
                  <a:cubicBezTo>
                    <a:pt x="4641" y="7030"/>
                    <a:pt x="4425" y="7230"/>
                    <a:pt x="4160" y="7230"/>
                  </a:cubicBezTo>
                  <a:cubicBezTo>
                    <a:pt x="4152" y="7230"/>
                    <a:pt x="4145" y="7230"/>
                    <a:pt x="4137" y="7229"/>
                  </a:cubicBezTo>
                  <a:lnTo>
                    <a:pt x="3873" y="7229"/>
                  </a:lnTo>
                  <a:cubicBezTo>
                    <a:pt x="3609" y="7229"/>
                    <a:pt x="3382" y="7038"/>
                    <a:pt x="3334" y="6774"/>
                  </a:cubicBezTo>
                  <a:cubicBezTo>
                    <a:pt x="3334" y="6738"/>
                    <a:pt x="3322" y="6702"/>
                    <a:pt x="3322" y="6678"/>
                  </a:cubicBezTo>
                  <a:cubicBezTo>
                    <a:pt x="3322" y="6666"/>
                    <a:pt x="3322" y="6654"/>
                    <a:pt x="3322" y="6642"/>
                  </a:cubicBezTo>
                  <a:cubicBezTo>
                    <a:pt x="3322" y="6642"/>
                    <a:pt x="3310" y="6630"/>
                    <a:pt x="3310" y="6630"/>
                  </a:cubicBezTo>
                  <a:cubicBezTo>
                    <a:pt x="3310" y="6582"/>
                    <a:pt x="3310" y="6522"/>
                    <a:pt x="3310" y="6474"/>
                  </a:cubicBezTo>
                  <a:lnTo>
                    <a:pt x="3310" y="6462"/>
                  </a:lnTo>
                  <a:lnTo>
                    <a:pt x="3298" y="6055"/>
                  </a:lnTo>
                  <a:lnTo>
                    <a:pt x="3238" y="4244"/>
                  </a:lnTo>
                  <a:lnTo>
                    <a:pt x="3190" y="2818"/>
                  </a:lnTo>
                  <a:lnTo>
                    <a:pt x="3130" y="1007"/>
                  </a:lnTo>
                  <a:cubicBezTo>
                    <a:pt x="3130" y="600"/>
                    <a:pt x="3466" y="264"/>
                    <a:pt x="3873" y="264"/>
                  </a:cubicBezTo>
                  <a:close/>
                  <a:moveTo>
                    <a:pt x="3873" y="0"/>
                  </a:moveTo>
                  <a:cubicBezTo>
                    <a:pt x="3322" y="0"/>
                    <a:pt x="2866" y="456"/>
                    <a:pt x="2866" y="1007"/>
                  </a:cubicBezTo>
                  <a:lnTo>
                    <a:pt x="2926" y="2734"/>
                  </a:lnTo>
                  <a:cubicBezTo>
                    <a:pt x="2662" y="2842"/>
                    <a:pt x="2375" y="2961"/>
                    <a:pt x="2075" y="3093"/>
                  </a:cubicBezTo>
                  <a:lnTo>
                    <a:pt x="2075" y="2818"/>
                  </a:lnTo>
                  <a:cubicBezTo>
                    <a:pt x="2069" y="2734"/>
                    <a:pt x="2003" y="2692"/>
                    <a:pt x="1938" y="2692"/>
                  </a:cubicBezTo>
                  <a:cubicBezTo>
                    <a:pt x="1874" y="2692"/>
                    <a:pt x="1811" y="2734"/>
                    <a:pt x="1811" y="2818"/>
                  </a:cubicBezTo>
                  <a:lnTo>
                    <a:pt x="1811" y="3225"/>
                  </a:lnTo>
                  <a:cubicBezTo>
                    <a:pt x="1607" y="3321"/>
                    <a:pt x="1415" y="3417"/>
                    <a:pt x="1224" y="3525"/>
                  </a:cubicBezTo>
                  <a:lnTo>
                    <a:pt x="1224" y="3213"/>
                  </a:lnTo>
                  <a:cubicBezTo>
                    <a:pt x="1218" y="3129"/>
                    <a:pt x="1152" y="3087"/>
                    <a:pt x="1087" y="3087"/>
                  </a:cubicBezTo>
                  <a:cubicBezTo>
                    <a:pt x="1023" y="3087"/>
                    <a:pt x="960" y="3129"/>
                    <a:pt x="960" y="3213"/>
                  </a:cubicBezTo>
                  <a:lnTo>
                    <a:pt x="960" y="3681"/>
                  </a:lnTo>
                  <a:cubicBezTo>
                    <a:pt x="432" y="4004"/>
                    <a:pt x="37" y="4352"/>
                    <a:pt x="1" y="4676"/>
                  </a:cubicBezTo>
                  <a:cubicBezTo>
                    <a:pt x="1" y="4760"/>
                    <a:pt x="25" y="4844"/>
                    <a:pt x="85" y="4904"/>
                  </a:cubicBezTo>
                  <a:cubicBezTo>
                    <a:pt x="181" y="5023"/>
                    <a:pt x="372" y="5071"/>
                    <a:pt x="684" y="5071"/>
                  </a:cubicBezTo>
                  <a:cubicBezTo>
                    <a:pt x="1260" y="5071"/>
                    <a:pt x="2171" y="4892"/>
                    <a:pt x="2902" y="4736"/>
                  </a:cubicBezTo>
                  <a:lnTo>
                    <a:pt x="2986" y="4724"/>
                  </a:lnTo>
                  <a:lnTo>
                    <a:pt x="3022" y="5935"/>
                  </a:lnTo>
                  <a:cubicBezTo>
                    <a:pt x="2578" y="6078"/>
                    <a:pt x="1667" y="6414"/>
                    <a:pt x="1667" y="6810"/>
                  </a:cubicBezTo>
                  <a:cubicBezTo>
                    <a:pt x="1667" y="6882"/>
                    <a:pt x="1727" y="6942"/>
                    <a:pt x="1799" y="6942"/>
                  </a:cubicBezTo>
                  <a:lnTo>
                    <a:pt x="3118" y="6942"/>
                  </a:lnTo>
                  <a:cubicBezTo>
                    <a:pt x="3211" y="7269"/>
                    <a:pt x="3510" y="7494"/>
                    <a:pt x="3847" y="7494"/>
                  </a:cubicBezTo>
                  <a:cubicBezTo>
                    <a:pt x="3856" y="7494"/>
                    <a:pt x="3864" y="7493"/>
                    <a:pt x="3873" y="7493"/>
                  </a:cubicBezTo>
                  <a:lnTo>
                    <a:pt x="4137" y="7493"/>
                  </a:lnTo>
                  <a:cubicBezTo>
                    <a:pt x="4146" y="7493"/>
                    <a:pt x="4154" y="7494"/>
                    <a:pt x="4163" y="7494"/>
                  </a:cubicBezTo>
                  <a:cubicBezTo>
                    <a:pt x="4500" y="7494"/>
                    <a:pt x="4799" y="7269"/>
                    <a:pt x="4904" y="6942"/>
                  </a:cubicBezTo>
                  <a:lnTo>
                    <a:pt x="6223" y="6942"/>
                  </a:lnTo>
                  <a:cubicBezTo>
                    <a:pt x="6295" y="6942"/>
                    <a:pt x="6355" y="6882"/>
                    <a:pt x="6355" y="6810"/>
                  </a:cubicBezTo>
                  <a:cubicBezTo>
                    <a:pt x="6355" y="6414"/>
                    <a:pt x="5432" y="6078"/>
                    <a:pt x="4988" y="5935"/>
                  </a:cubicBezTo>
                  <a:lnTo>
                    <a:pt x="5036" y="4724"/>
                  </a:lnTo>
                  <a:lnTo>
                    <a:pt x="5120" y="4736"/>
                  </a:lnTo>
                  <a:cubicBezTo>
                    <a:pt x="5839" y="4892"/>
                    <a:pt x="6750" y="5071"/>
                    <a:pt x="7338" y="5071"/>
                  </a:cubicBezTo>
                  <a:cubicBezTo>
                    <a:pt x="7650" y="5071"/>
                    <a:pt x="7841" y="5023"/>
                    <a:pt x="7937" y="4904"/>
                  </a:cubicBezTo>
                  <a:cubicBezTo>
                    <a:pt x="7997" y="4844"/>
                    <a:pt x="8021" y="4760"/>
                    <a:pt x="8009" y="4676"/>
                  </a:cubicBezTo>
                  <a:cubicBezTo>
                    <a:pt x="7973" y="4352"/>
                    <a:pt x="7578" y="4004"/>
                    <a:pt x="7062" y="3681"/>
                  </a:cubicBezTo>
                  <a:lnTo>
                    <a:pt x="7062" y="3213"/>
                  </a:lnTo>
                  <a:cubicBezTo>
                    <a:pt x="7056" y="3129"/>
                    <a:pt x="6990" y="3087"/>
                    <a:pt x="6926" y="3087"/>
                  </a:cubicBezTo>
                  <a:cubicBezTo>
                    <a:pt x="6861" y="3087"/>
                    <a:pt x="6798" y="3129"/>
                    <a:pt x="6798" y="3213"/>
                  </a:cubicBezTo>
                  <a:lnTo>
                    <a:pt x="6798" y="3525"/>
                  </a:lnTo>
                  <a:cubicBezTo>
                    <a:pt x="6607" y="3417"/>
                    <a:pt x="6403" y="3321"/>
                    <a:pt x="6211" y="3225"/>
                  </a:cubicBezTo>
                  <a:lnTo>
                    <a:pt x="6211" y="2818"/>
                  </a:lnTo>
                  <a:cubicBezTo>
                    <a:pt x="6211" y="2728"/>
                    <a:pt x="6145" y="2683"/>
                    <a:pt x="6079" y="2683"/>
                  </a:cubicBezTo>
                  <a:cubicBezTo>
                    <a:pt x="6013" y="2683"/>
                    <a:pt x="5947" y="2728"/>
                    <a:pt x="5947" y="2818"/>
                  </a:cubicBezTo>
                  <a:lnTo>
                    <a:pt x="5947" y="3093"/>
                  </a:lnTo>
                  <a:cubicBezTo>
                    <a:pt x="5647" y="2961"/>
                    <a:pt x="5348" y="2842"/>
                    <a:pt x="5096" y="2734"/>
                  </a:cubicBezTo>
                  <a:lnTo>
                    <a:pt x="5156" y="1007"/>
                  </a:lnTo>
                  <a:cubicBezTo>
                    <a:pt x="5144" y="444"/>
                    <a:pt x="4700" y="0"/>
                    <a:pt x="4137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4" name="Google Shape;1574;p35"/>
            <p:cNvSpPr/>
            <p:nvPr/>
          </p:nvSpPr>
          <p:spPr>
            <a:xfrm>
              <a:off x="8411547" y="3222831"/>
              <a:ext cx="107338" cy="88547"/>
            </a:xfrm>
            <a:custGeom>
              <a:avLst/>
              <a:gdLst/>
              <a:ahLst/>
              <a:cxnLst/>
              <a:rect l="l" t="t" r="r" b="b"/>
              <a:pathLst>
                <a:path w="1548" h="1277" extrusionOk="0">
                  <a:moveTo>
                    <a:pt x="781" y="216"/>
                  </a:moveTo>
                  <a:cubicBezTo>
                    <a:pt x="893" y="216"/>
                    <a:pt x="1005" y="229"/>
                    <a:pt x="1116" y="257"/>
                  </a:cubicBezTo>
                  <a:cubicBezTo>
                    <a:pt x="1176" y="281"/>
                    <a:pt x="1224" y="293"/>
                    <a:pt x="1284" y="317"/>
                  </a:cubicBezTo>
                  <a:cubicBezTo>
                    <a:pt x="1296" y="317"/>
                    <a:pt x="1296" y="329"/>
                    <a:pt x="1296" y="341"/>
                  </a:cubicBezTo>
                  <a:lnTo>
                    <a:pt x="1296" y="353"/>
                  </a:lnTo>
                  <a:cubicBezTo>
                    <a:pt x="1296" y="353"/>
                    <a:pt x="1296" y="365"/>
                    <a:pt x="1296" y="365"/>
                  </a:cubicBezTo>
                  <a:lnTo>
                    <a:pt x="1164" y="964"/>
                  </a:lnTo>
                  <a:cubicBezTo>
                    <a:pt x="1153" y="1017"/>
                    <a:pt x="1106" y="1051"/>
                    <a:pt x="1063" y="1051"/>
                  </a:cubicBezTo>
                  <a:cubicBezTo>
                    <a:pt x="1056" y="1051"/>
                    <a:pt x="1050" y="1050"/>
                    <a:pt x="1044" y="1048"/>
                  </a:cubicBezTo>
                  <a:lnTo>
                    <a:pt x="492" y="1048"/>
                  </a:lnTo>
                  <a:cubicBezTo>
                    <a:pt x="468" y="1048"/>
                    <a:pt x="444" y="1048"/>
                    <a:pt x="420" y="1036"/>
                  </a:cubicBezTo>
                  <a:cubicBezTo>
                    <a:pt x="396" y="1012"/>
                    <a:pt x="384" y="1000"/>
                    <a:pt x="372" y="964"/>
                  </a:cubicBezTo>
                  <a:lnTo>
                    <a:pt x="252" y="365"/>
                  </a:lnTo>
                  <a:cubicBezTo>
                    <a:pt x="252" y="353"/>
                    <a:pt x="252" y="353"/>
                    <a:pt x="241" y="341"/>
                  </a:cubicBezTo>
                  <a:cubicBezTo>
                    <a:pt x="241" y="329"/>
                    <a:pt x="252" y="317"/>
                    <a:pt x="252" y="317"/>
                  </a:cubicBezTo>
                  <a:cubicBezTo>
                    <a:pt x="422" y="251"/>
                    <a:pt x="601" y="216"/>
                    <a:pt x="781" y="216"/>
                  </a:cubicBezTo>
                  <a:close/>
                  <a:moveTo>
                    <a:pt x="754" y="0"/>
                  </a:moveTo>
                  <a:cubicBezTo>
                    <a:pt x="557" y="0"/>
                    <a:pt x="363" y="36"/>
                    <a:pt x="181" y="113"/>
                  </a:cubicBezTo>
                  <a:cubicBezTo>
                    <a:pt x="61" y="161"/>
                    <a:pt x="1" y="293"/>
                    <a:pt x="37" y="413"/>
                  </a:cubicBezTo>
                  <a:lnTo>
                    <a:pt x="157" y="1012"/>
                  </a:lnTo>
                  <a:cubicBezTo>
                    <a:pt x="193" y="1168"/>
                    <a:pt x="336" y="1276"/>
                    <a:pt x="492" y="1276"/>
                  </a:cubicBezTo>
                  <a:lnTo>
                    <a:pt x="1044" y="1276"/>
                  </a:lnTo>
                  <a:cubicBezTo>
                    <a:pt x="1068" y="1276"/>
                    <a:pt x="1104" y="1264"/>
                    <a:pt x="1140" y="1264"/>
                  </a:cubicBezTo>
                  <a:cubicBezTo>
                    <a:pt x="1248" y="1228"/>
                    <a:pt x="1343" y="1132"/>
                    <a:pt x="1379" y="1012"/>
                  </a:cubicBezTo>
                  <a:lnTo>
                    <a:pt x="1499" y="413"/>
                  </a:lnTo>
                  <a:cubicBezTo>
                    <a:pt x="1547" y="293"/>
                    <a:pt x="1487" y="161"/>
                    <a:pt x="1367" y="113"/>
                  </a:cubicBezTo>
                  <a:cubicBezTo>
                    <a:pt x="1307" y="89"/>
                    <a:pt x="1236" y="65"/>
                    <a:pt x="1176" y="53"/>
                  </a:cubicBezTo>
                  <a:cubicBezTo>
                    <a:pt x="1036" y="18"/>
                    <a:pt x="894" y="0"/>
                    <a:pt x="754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5" name="Google Shape;1575;p35"/>
            <p:cNvSpPr/>
            <p:nvPr/>
          </p:nvSpPr>
          <p:spPr>
            <a:xfrm>
              <a:off x="8455648" y="3567318"/>
              <a:ext cx="18722" cy="66774"/>
            </a:xfrm>
            <a:custGeom>
              <a:avLst/>
              <a:gdLst/>
              <a:ahLst/>
              <a:cxnLst/>
              <a:rect l="l" t="t" r="r" b="b"/>
              <a:pathLst>
                <a:path w="270" h="963" extrusionOk="0">
                  <a:moveTo>
                    <a:pt x="132" y="1"/>
                  </a:moveTo>
                  <a:cubicBezTo>
                    <a:pt x="60" y="1"/>
                    <a:pt x="0" y="61"/>
                    <a:pt x="0" y="132"/>
                  </a:cubicBezTo>
                  <a:lnTo>
                    <a:pt x="0" y="828"/>
                  </a:lnTo>
                  <a:cubicBezTo>
                    <a:pt x="0" y="918"/>
                    <a:pt x="69" y="963"/>
                    <a:pt x="137" y="963"/>
                  </a:cubicBezTo>
                  <a:cubicBezTo>
                    <a:pt x="204" y="963"/>
                    <a:pt x="270" y="918"/>
                    <a:pt x="264" y="828"/>
                  </a:cubicBezTo>
                  <a:lnTo>
                    <a:pt x="264" y="132"/>
                  </a:lnTo>
                  <a:cubicBezTo>
                    <a:pt x="264" y="61"/>
                    <a:pt x="204" y="1"/>
                    <a:pt x="132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6" name="Google Shape;1576;p35"/>
            <p:cNvSpPr/>
            <p:nvPr/>
          </p:nvSpPr>
          <p:spPr>
            <a:xfrm>
              <a:off x="8225367" y="3188369"/>
              <a:ext cx="105605" cy="63931"/>
            </a:xfrm>
            <a:custGeom>
              <a:avLst/>
              <a:gdLst/>
              <a:ahLst/>
              <a:cxnLst/>
              <a:rect l="l" t="t" r="r" b="b"/>
              <a:pathLst>
                <a:path w="1523" h="922" extrusionOk="0">
                  <a:moveTo>
                    <a:pt x="866" y="0"/>
                  </a:moveTo>
                  <a:cubicBezTo>
                    <a:pt x="651" y="0"/>
                    <a:pt x="438" y="144"/>
                    <a:pt x="444" y="430"/>
                  </a:cubicBezTo>
                  <a:cubicBezTo>
                    <a:pt x="444" y="502"/>
                    <a:pt x="384" y="562"/>
                    <a:pt x="312" y="574"/>
                  </a:cubicBezTo>
                  <a:cubicBezTo>
                    <a:pt x="144" y="574"/>
                    <a:pt x="0" y="706"/>
                    <a:pt x="0" y="886"/>
                  </a:cubicBezTo>
                  <a:cubicBezTo>
                    <a:pt x="0" y="898"/>
                    <a:pt x="0" y="910"/>
                    <a:pt x="0" y="922"/>
                  </a:cubicBezTo>
                  <a:lnTo>
                    <a:pt x="1091" y="922"/>
                  </a:lnTo>
                  <a:cubicBezTo>
                    <a:pt x="1295" y="922"/>
                    <a:pt x="1463" y="778"/>
                    <a:pt x="1523" y="586"/>
                  </a:cubicBezTo>
                  <a:cubicBezTo>
                    <a:pt x="1487" y="574"/>
                    <a:pt x="1451" y="574"/>
                    <a:pt x="1415" y="574"/>
                  </a:cubicBezTo>
                  <a:cubicBezTo>
                    <a:pt x="1343" y="562"/>
                    <a:pt x="1295" y="514"/>
                    <a:pt x="1295" y="442"/>
                  </a:cubicBezTo>
                  <a:cubicBezTo>
                    <a:pt x="1301" y="147"/>
                    <a:pt x="1083" y="0"/>
                    <a:pt x="866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7" name="Google Shape;1577;p35"/>
            <p:cNvSpPr/>
            <p:nvPr/>
          </p:nvSpPr>
          <p:spPr>
            <a:xfrm>
              <a:off x="8225367" y="3229003"/>
              <a:ext cx="128903" cy="42436"/>
            </a:xfrm>
            <a:custGeom>
              <a:avLst/>
              <a:gdLst/>
              <a:ahLst/>
              <a:cxnLst/>
              <a:rect l="l" t="t" r="r" b="b"/>
              <a:pathLst>
                <a:path w="1859" h="612" extrusionOk="0">
                  <a:moveTo>
                    <a:pt x="1523" y="0"/>
                  </a:moveTo>
                  <a:lnTo>
                    <a:pt x="1523" y="0"/>
                  </a:lnTo>
                  <a:cubicBezTo>
                    <a:pt x="1463" y="192"/>
                    <a:pt x="1295" y="336"/>
                    <a:pt x="1091" y="336"/>
                  </a:cubicBezTo>
                  <a:lnTo>
                    <a:pt x="0" y="336"/>
                  </a:lnTo>
                  <a:cubicBezTo>
                    <a:pt x="24" y="492"/>
                    <a:pt x="156" y="612"/>
                    <a:pt x="312" y="612"/>
                  </a:cubicBezTo>
                  <a:lnTo>
                    <a:pt x="1415" y="612"/>
                  </a:lnTo>
                  <a:cubicBezTo>
                    <a:pt x="1775" y="612"/>
                    <a:pt x="1859" y="120"/>
                    <a:pt x="1523" y="0"/>
                  </a:cubicBezTo>
                  <a:close/>
                </a:path>
              </a:pathLst>
            </a:custGeom>
            <a:solidFill>
              <a:srgbClr val="436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78" name="Google Shape;1578;p35"/>
            <p:cNvSpPr/>
            <p:nvPr/>
          </p:nvSpPr>
          <p:spPr>
            <a:xfrm>
              <a:off x="8191251" y="3170756"/>
              <a:ext cx="187981" cy="118987"/>
            </a:xfrm>
            <a:custGeom>
              <a:avLst/>
              <a:gdLst/>
              <a:ahLst/>
              <a:cxnLst/>
              <a:rect l="l" t="t" r="r" b="b"/>
              <a:pathLst>
                <a:path w="2711" h="1716" extrusionOk="0">
                  <a:moveTo>
                    <a:pt x="1358" y="254"/>
                  </a:moveTo>
                  <a:cubicBezTo>
                    <a:pt x="1575" y="254"/>
                    <a:pt x="1793" y="401"/>
                    <a:pt x="1787" y="696"/>
                  </a:cubicBezTo>
                  <a:cubicBezTo>
                    <a:pt x="1787" y="768"/>
                    <a:pt x="1835" y="816"/>
                    <a:pt x="1907" y="816"/>
                  </a:cubicBezTo>
                  <a:cubicBezTo>
                    <a:pt x="1943" y="828"/>
                    <a:pt x="1979" y="828"/>
                    <a:pt x="2015" y="840"/>
                  </a:cubicBezTo>
                  <a:cubicBezTo>
                    <a:pt x="2351" y="960"/>
                    <a:pt x="2267" y="1452"/>
                    <a:pt x="1907" y="1452"/>
                  </a:cubicBezTo>
                  <a:lnTo>
                    <a:pt x="804" y="1452"/>
                  </a:lnTo>
                  <a:cubicBezTo>
                    <a:pt x="648" y="1452"/>
                    <a:pt x="516" y="1332"/>
                    <a:pt x="492" y="1176"/>
                  </a:cubicBezTo>
                  <a:cubicBezTo>
                    <a:pt x="492" y="1164"/>
                    <a:pt x="492" y="1152"/>
                    <a:pt x="492" y="1140"/>
                  </a:cubicBezTo>
                  <a:cubicBezTo>
                    <a:pt x="492" y="960"/>
                    <a:pt x="636" y="828"/>
                    <a:pt x="804" y="816"/>
                  </a:cubicBezTo>
                  <a:cubicBezTo>
                    <a:pt x="876" y="816"/>
                    <a:pt x="936" y="756"/>
                    <a:pt x="936" y="684"/>
                  </a:cubicBezTo>
                  <a:cubicBezTo>
                    <a:pt x="930" y="398"/>
                    <a:pt x="1143" y="254"/>
                    <a:pt x="1358" y="254"/>
                  </a:cubicBezTo>
                  <a:close/>
                  <a:moveTo>
                    <a:pt x="1361" y="1"/>
                  </a:moveTo>
                  <a:cubicBezTo>
                    <a:pt x="1056" y="1"/>
                    <a:pt x="750" y="193"/>
                    <a:pt x="684" y="576"/>
                  </a:cubicBezTo>
                  <a:cubicBezTo>
                    <a:pt x="1" y="732"/>
                    <a:pt x="121" y="1715"/>
                    <a:pt x="804" y="1715"/>
                  </a:cubicBezTo>
                  <a:lnTo>
                    <a:pt x="1907" y="1715"/>
                  </a:lnTo>
                  <a:cubicBezTo>
                    <a:pt x="2590" y="1715"/>
                    <a:pt x="2710" y="732"/>
                    <a:pt x="2039" y="576"/>
                  </a:cubicBezTo>
                  <a:cubicBezTo>
                    <a:pt x="1973" y="193"/>
                    <a:pt x="1667" y="1"/>
                    <a:pt x="1361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579" name="Google Shape;1579;p35"/>
          <p:cNvGrpSpPr/>
          <p:nvPr/>
        </p:nvGrpSpPr>
        <p:grpSpPr>
          <a:xfrm>
            <a:off x="7524270" y="1771949"/>
            <a:ext cx="788954" cy="788952"/>
            <a:chOff x="5178282" y="2948848"/>
            <a:chExt cx="788954" cy="788952"/>
          </a:xfrm>
        </p:grpSpPr>
        <p:sp>
          <p:nvSpPr>
            <p:cNvPr id="1580" name="Google Shape;1580;p35"/>
            <p:cNvSpPr/>
            <p:nvPr/>
          </p:nvSpPr>
          <p:spPr>
            <a:xfrm>
              <a:off x="5178282" y="3013820"/>
              <a:ext cx="558672" cy="723979"/>
            </a:xfrm>
            <a:custGeom>
              <a:avLst/>
              <a:gdLst/>
              <a:ahLst/>
              <a:cxnLst/>
              <a:rect l="l" t="t" r="r" b="b"/>
              <a:pathLst>
                <a:path w="8057" h="10441" extrusionOk="0">
                  <a:moveTo>
                    <a:pt x="2619" y="0"/>
                  </a:moveTo>
                  <a:cubicBezTo>
                    <a:pt x="2587" y="0"/>
                    <a:pt x="2553" y="11"/>
                    <a:pt x="2518" y="34"/>
                  </a:cubicBezTo>
                  <a:cubicBezTo>
                    <a:pt x="2207" y="238"/>
                    <a:pt x="1919" y="478"/>
                    <a:pt x="1655" y="742"/>
                  </a:cubicBezTo>
                  <a:cubicBezTo>
                    <a:pt x="1643" y="754"/>
                    <a:pt x="1643" y="766"/>
                    <a:pt x="1631" y="778"/>
                  </a:cubicBezTo>
                  <a:cubicBezTo>
                    <a:pt x="1391" y="1017"/>
                    <a:pt x="1164" y="1293"/>
                    <a:pt x="972" y="1581"/>
                  </a:cubicBezTo>
                  <a:cubicBezTo>
                    <a:pt x="960" y="1581"/>
                    <a:pt x="960" y="1593"/>
                    <a:pt x="948" y="1605"/>
                  </a:cubicBezTo>
                  <a:cubicBezTo>
                    <a:pt x="744" y="1916"/>
                    <a:pt x="564" y="2240"/>
                    <a:pt x="420" y="2588"/>
                  </a:cubicBezTo>
                  <a:cubicBezTo>
                    <a:pt x="420" y="2600"/>
                    <a:pt x="420" y="2600"/>
                    <a:pt x="420" y="2612"/>
                  </a:cubicBezTo>
                  <a:cubicBezTo>
                    <a:pt x="277" y="2947"/>
                    <a:pt x="181" y="3295"/>
                    <a:pt x="109" y="3643"/>
                  </a:cubicBezTo>
                  <a:cubicBezTo>
                    <a:pt x="109" y="3643"/>
                    <a:pt x="109" y="3655"/>
                    <a:pt x="109" y="3655"/>
                  </a:cubicBezTo>
                  <a:cubicBezTo>
                    <a:pt x="97" y="3667"/>
                    <a:pt x="97" y="3679"/>
                    <a:pt x="97" y="3691"/>
                  </a:cubicBezTo>
                  <a:cubicBezTo>
                    <a:pt x="85" y="3763"/>
                    <a:pt x="73" y="3835"/>
                    <a:pt x="61" y="3895"/>
                  </a:cubicBezTo>
                  <a:cubicBezTo>
                    <a:pt x="61" y="3931"/>
                    <a:pt x="61" y="3943"/>
                    <a:pt x="49" y="3979"/>
                  </a:cubicBezTo>
                  <a:cubicBezTo>
                    <a:pt x="49" y="4038"/>
                    <a:pt x="37" y="4110"/>
                    <a:pt x="25" y="4170"/>
                  </a:cubicBezTo>
                  <a:cubicBezTo>
                    <a:pt x="25" y="4182"/>
                    <a:pt x="25" y="4194"/>
                    <a:pt x="25" y="4218"/>
                  </a:cubicBezTo>
                  <a:cubicBezTo>
                    <a:pt x="13" y="4290"/>
                    <a:pt x="13" y="4374"/>
                    <a:pt x="1" y="4458"/>
                  </a:cubicBezTo>
                  <a:cubicBezTo>
                    <a:pt x="1" y="4470"/>
                    <a:pt x="1" y="4494"/>
                    <a:pt x="1" y="4506"/>
                  </a:cubicBezTo>
                  <a:cubicBezTo>
                    <a:pt x="1" y="4590"/>
                    <a:pt x="1" y="4674"/>
                    <a:pt x="1" y="4758"/>
                  </a:cubicBezTo>
                  <a:lnTo>
                    <a:pt x="1" y="4770"/>
                  </a:lnTo>
                  <a:cubicBezTo>
                    <a:pt x="1" y="5141"/>
                    <a:pt x="37" y="5501"/>
                    <a:pt x="109" y="5861"/>
                  </a:cubicBezTo>
                  <a:cubicBezTo>
                    <a:pt x="109" y="5861"/>
                    <a:pt x="109" y="5873"/>
                    <a:pt x="109" y="5873"/>
                  </a:cubicBezTo>
                  <a:cubicBezTo>
                    <a:pt x="109" y="5885"/>
                    <a:pt x="109" y="5885"/>
                    <a:pt x="109" y="5897"/>
                  </a:cubicBezTo>
                  <a:cubicBezTo>
                    <a:pt x="109" y="5909"/>
                    <a:pt x="121" y="5921"/>
                    <a:pt x="121" y="5933"/>
                  </a:cubicBezTo>
                  <a:cubicBezTo>
                    <a:pt x="133" y="6017"/>
                    <a:pt x="157" y="6089"/>
                    <a:pt x="181" y="6172"/>
                  </a:cubicBezTo>
                  <a:cubicBezTo>
                    <a:pt x="181" y="6184"/>
                    <a:pt x="181" y="6184"/>
                    <a:pt x="181" y="6184"/>
                  </a:cubicBezTo>
                  <a:cubicBezTo>
                    <a:pt x="241" y="6448"/>
                    <a:pt x="336" y="6700"/>
                    <a:pt x="432" y="6940"/>
                  </a:cubicBezTo>
                  <a:cubicBezTo>
                    <a:pt x="432" y="6940"/>
                    <a:pt x="432" y="6952"/>
                    <a:pt x="432" y="6952"/>
                  </a:cubicBezTo>
                  <a:cubicBezTo>
                    <a:pt x="576" y="7275"/>
                    <a:pt x="744" y="7599"/>
                    <a:pt x="948" y="7899"/>
                  </a:cubicBezTo>
                  <a:cubicBezTo>
                    <a:pt x="948" y="7899"/>
                    <a:pt x="948" y="7911"/>
                    <a:pt x="960" y="7923"/>
                  </a:cubicBezTo>
                  <a:cubicBezTo>
                    <a:pt x="1164" y="8234"/>
                    <a:pt x="1403" y="8522"/>
                    <a:pt x="1667" y="8786"/>
                  </a:cubicBezTo>
                  <a:cubicBezTo>
                    <a:pt x="1679" y="8798"/>
                    <a:pt x="1691" y="8798"/>
                    <a:pt x="1691" y="8810"/>
                  </a:cubicBezTo>
                  <a:cubicBezTo>
                    <a:pt x="1943" y="9050"/>
                    <a:pt x="2219" y="9277"/>
                    <a:pt x="2506" y="9469"/>
                  </a:cubicBezTo>
                  <a:cubicBezTo>
                    <a:pt x="2518" y="9481"/>
                    <a:pt x="2518" y="9481"/>
                    <a:pt x="2530" y="9493"/>
                  </a:cubicBezTo>
                  <a:cubicBezTo>
                    <a:pt x="2842" y="9697"/>
                    <a:pt x="3166" y="9877"/>
                    <a:pt x="3513" y="10009"/>
                  </a:cubicBezTo>
                  <a:cubicBezTo>
                    <a:pt x="3525" y="10021"/>
                    <a:pt x="3525" y="10021"/>
                    <a:pt x="3537" y="10021"/>
                  </a:cubicBezTo>
                  <a:cubicBezTo>
                    <a:pt x="3873" y="10153"/>
                    <a:pt x="4221" y="10261"/>
                    <a:pt x="4568" y="10332"/>
                  </a:cubicBezTo>
                  <a:lnTo>
                    <a:pt x="4580" y="10332"/>
                  </a:lnTo>
                  <a:cubicBezTo>
                    <a:pt x="4640" y="10344"/>
                    <a:pt x="4700" y="10356"/>
                    <a:pt x="4760" y="10368"/>
                  </a:cubicBezTo>
                  <a:cubicBezTo>
                    <a:pt x="4784" y="10368"/>
                    <a:pt x="4808" y="10380"/>
                    <a:pt x="4832" y="10380"/>
                  </a:cubicBezTo>
                  <a:cubicBezTo>
                    <a:pt x="4892" y="10392"/>
                    <a:pt x="4952" y="10392"/>
                    <a:pt x="5024" y="10404"/>
                  </a:cubicBezTo>
                  <a:cubicBezTo>
                    <a:pt x="5048" y="10404"/>
                    <a:pt x="5084" y="10416"/>
                    <a:pt x="5120" y="10416"/>
                  </a:cubicBezTo>
                  <a:cubicBezTo>
                    <a:pt x="5180" y="10416"/>
                    <a:pt x="5240" y="10428"/>
                    <a:pt x="5300" y="10428"/>
                  </a:cubicBezTo>
                  <a:cubicBezTo>
                    <a:pt x="5336" y="10428"/>
                    <a:pt x="5372" y="10428"/>
                    <a:pt x="5396" y="10440"/>
                  </a:cubicBezTo>
                  <a:lnTo>
                    <a:pt x="5695" y="10440"/>
                  </a:lnTo>
                  <a:cubicBezTo>
                    <a:pt x="6055" y="10440"/>
                    <a:pt x="6415" y="10404"/>
                    <a:pt x="6774" y="10332"/>
                  </a:cubicBezTo>
                  <a:lnTo>
                    <a:pt x="6798" y="10332"/>
                  </a:lnTo>
                  <a:cubicBezTo>
                    <a:pt x="6834" y="10332"/>
                    <a:pt x="6858" y="10321"/>
                    <a:pt x="6894" y="10309"/>
                  </a:cubicBezTo>
                  <a:cubicBezTo>
                    <a:pt x="6918" y="10309"/>
                    <a:pt x="6954" y="10297"/>
                    <a:pt x="6978" y="10297"/>
                  </a:cubicBezTo>
                  <a:cubicBezTo>
                    <a:pt x="7038" y="10285"/>
                    <a:pt x="7098" y="10261"/>
                    <a:pt x="7158" y="10249"/>
                  </a:cubicBezTo>
                  <a:lnTo>
                    <a:pt x="7218" y="10237"/>
                  </a:lnTo>
                  <a:cubicBezTo>
                    <a:pt x="7278" y="10213"/>
                    <a:pt x="7350" y="10201"/>
                    <a:pt x="7410" y="10177"/>
                  </a:cubicBezTo>
                  <a:lnTo>
                    <a:pt x="7434" y="10165"/>
                  </a:lnTo>
                  <a:cubicBezTo>
                    <a:pt x="7578" y="10117"/>
                    <a:pt x="7721" y="10069"/>
                    <a:pt x="7865" y="10009"/>
                  </a:cubicBezTo>
                  <a:cubicBezTo>
                    <a:pt x="8057" y="9934"/>
                    <a:pt x="7975" y="9671"/>
                    <a:pt x="7803" y="9671"/>
                  </a:cubicBezTo>
                  <a:cubicBezTo>
                    <a:pt x="7781" y="9671"/>
                    <a:pt x="7758" y="9676"/>
                    <a:pt x="7733" y="9685"/>
                  </a:cubicBezTo>
                  <a:cubicBezTo>
                    <a:pt x="7662" y="9709"/>
                    <a:pt x="7602" y="9745"/>
                    <a:pt x="7530" y="9769"/>
                  </a:cubicBezTo>
                  <a:lnTo>
                    <a:pt x="7530" y="9757"/>
                  </a:lnTo>
                  <a:cubicBezTo>
                    <a:pt x="7470" y="9793"/>
                    <a:pt x="7398" y="9817"/>
                    <a:pt x="7326" y="9841"/>
                  </a:cubicBezTo>
                  <a:lnTo>
                    <a:pt x="7314" y="9841"/>
                  </a:lnTo>
                  <a:cubicBezTo>
                    <a:pt x="7254" y="9865"/>
                    <a:pt x="7182" y="9877"/>
                    <a:pt x="7122" y="9901"/>
                  </a:cubicBezTo>
                  <a:cubicBezTo>
                    <a:pt x="7110" y="9901"/>
                    <a:pt x="7086" y="9901"/>
                    <a:pt x="7074" y="9913"/>
                  </a:cubicBezTo>
                  <a:cubicBezTo>
                    <a:pt x="7014" y="9925"/>
                    <a:pt x="6954" y="9937"/>
                    <a:pt x="6894" y="9949"/>
                  </a:cubicBezTo>
                  <a:lnTo>
                    <a:pt x="6834" y="9973"/>
                  </a:lnTo>
                  <a:cubicBezTo>
                    <a:pt x="6451" y="10045"/>
                    <a:pt x="6067" y="10093"/>
                    <a:pt x="5683" y="10093"/>
                  </a:cubicBezTo>
                  <a:cubicBezTo>
                    <a:pt x="5599" y="10093"/>
                    <a:pt x="5504" y="10093"/>
                    <a:pt x="5420" y="10081"/>
                  </a:cubicBezTo>
                  <a:lnTo>
                    <a:pt x="5336" y="10081"/>
                  </a:lnTo>
                  <a:cubicBezTo>
                    <a:pt x="5276" y="10081"/>
                    <a:pt x="5216" y="10069"/>
                    <a:pt x="5156" y="10069"/>
                  </a:cubicBezTo>
                  <a:cubicBezTo>
                    <a:pt x="5120" y="10069"/>
                    <a:pt x="5096" y="10057"/>
                    <a:pt x="5072" y="10057"/>
                  </a:cubicBezTo>
                  <a:cubicBezTo>
                    <a:pt x="5012" y="10045"/>
                    <a:pt x="4940" y="10045"/>
                    <a:pt x="4880" y="10033"/>
                  </a:cubicBezTo>
                  <a:cubicBezTo>
                    <a:pt x="4868" y="10033"/>
                    <a:pt x="4844" y="10021"/>
                    <a:pt x="4820" y="10021"/>
                  </a:cubicBezTo>
                  <a:cubicBezTo>
                    <a:pt x="2650" y="9661"/>
                    <a:pt x="912" y="8007"/>
                    <a:pt x="468" y="5849"/>
                  </a:cubicBezTo>
                  <a:cubicBezTo>
                    <a:pt x="456" y="5837"/>
                    <a:pt x="456" y="5837"/>
                    <a:pt x="456" y="5825"/>
                  </a:cubicBezTo>
                  <a:cubicBezTo>
                    <a:pt x="384" y="5477"/>
                    <a:pt x="348" y="5117"/>
                    <a:pt x="348" y="4758"/>
                  </a:cubicBezTo>
                  <a:cubicBezTo>
                    <a:pt x="348" y="4662"/>
                    <a:pt x="348" y="4554"/>
                    <a:pt x="360" y="4458"/>
                  </a:cubicBezTo>
                  <a:cubicBezTo>
                    <a:pt x="360" y="4434"/>
                    <a:pt x="360" y="4398"/>
                    <a:pt x="360" y="4362"/>
                  </a:cubicBezTo>
                  <a:cubicBezTo>
                    <a:pt x="372" y="4302"/>
                    <a:pt x="372" y="4230"/>
                    <a:pt x="384" y="4158"/>
                  </a:cubicBezTo>
                  <a:cubicBezTo>
                    <a:pt x="384" y="4122"/>
                    <a:pt x="396" y="4098"/>
                    <a:pt x="396" y="4062"/>
                  </a:cubicBezTo>
                  <a:cubicBezTo>
                    <a:pt x="408" y="3990"/>
                    <a:pt x="420" y="3919"/>
                    <a:pt x="432" y="3847"/>
                  </a:cubicBezTo>
                  <a:cubicBezTo>
                    <a:pt x="432" y="3823"/>
                    <a:pt x="432" y="3799"/>
                    <a:pt x="444" y="3775"/>
                  </a:cubicBezTo>
                  <a:cubicBezTo>
                    <a:pt x="684" y="2468"/>
                    <a:pt x="1415" y="1293"/>
                    <a:pt x="2482" y="490"/>
                  </a:cubicBezTo>
                  <a:cubicBezTo>
                    <a:pt x="2554" y="430"/>
                    <a:pt x="2626" y="382"/>
                    <a:pt x="2710" y="322"/>
                  </a:cubicBezTo>
                  <a:cubicBezTo>
                    <a:pt x="2868" y="214"/>
                    <a:pt x="2767" y="0"/>
                    <a:pt x="2619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581" name="Google Shape;1581;p35"/>
            <p:cNvSpPr/>
            <p:nvPr/>
          </p:nvSpPr>
          <p:spPr>
            <a:xfrm>
              <a:off x="5408564" y="2948848"/>
              <a:ext cx="558672" cy="619206"/>
            </a:xfrm>
            <a:custGeom>
              <a:avLst/>
              <a:gdLst/>
              <a:ahLst/>
              <a:cxnLst/>
              <a:rect l="l" t="t" r="r" b="b"/>
              <a:pathLst>
                <a:path w="8057" h="8930" extrusionOk="0">
                  <a:moveTo>
                    <a:pt x="2350" y="0"/>
                  </a:moveTo>
                  <a:cubicBezTo>
                    <a:pt x="1979" y="0"/>
                    <a:pt x="1619" y="48"/>
                    <a:pt x="1271" y="108"/>
                  </a:cubicBezTo>
                  <a:cubicBezTo>
                    <a:pt x="1259" y="108"/>
                    <a:pt x="1247" y="108"/>
                    <a:pt x="1247" y="120"/>
                  </a:cubicBezTo>
                  <a:cubicBezTo>
                    <a:pt x="876" y="192"/>
                    <a:pt x="516" y="300"/>
                    <a:pt x="180" y="444"/>
                  </a:cubicBezTo>
                  <a:cubicBezTo>
                    <a:pt x="1" y="516"/>
                    <a:pt x="49" y="779"/>
                    <a:pt x="240" y="779"/>
                  </a:cubicBezTo>
                  <a:cubicBezTo>
                    <a:pt x="264" y="779"/>
                    <a:pt x="288" y="779"/>
                    <a:pt x="312" y="767"/>
                  </a:cubicBezTo>
                  <a:cubicBezTo>
                    <a:pt x="384" y="731"/>
                    <a:pt x="468" y="707"/>
                    <a:pt x="552" y="672"/>
                  </a:cubicBezTo>
                  <a:cubicBezTo>
                    <a:pt x="684" y="624"/>
                    <a:pt x="816" y="588"/>
                    <a:pt x="960" y="552"/>
                  </a:cubicBezTo>
                  <a:lnTo>
                    <a:pt x="996" y="540"/>
                  </a:lnTo>
                  <a:cubicBezTo>
                    <a:pt x="1044" y="516"/>
                    <a:pt x="1104" y="504"/>
                    <a:pt x="1164" y="492"/>
                  </a:cubicBezTo>
                  <a:cubicBezTo>
                    <a:pt x="1188" y="492"/>
                    <a:pt x="1212" y="480"/>
                    <a:pt x="1235" y="480"/>
                  </a:cubicBezTo>
                  <a:cubicBezTo>
                    <a:pt x="1607" y="396"/>
                    <a:pt x="1991" y="360"/>
                    <a:pt x="2362" y="360"/>
                  </a:cubicBezTo>
                  <a:lnTo>
                    <a:pt x="2626" y="360"/>
                  </a:lnTo>
                  <a:cubicBezTo>
                    <a:pt x="2662" y="360"/>
                    <a:pt x="2686" y="372"/>
                    <a:pt x="2722" y="372"/>
                  </a:cubicBezTo>
                  <a:cubicBezTo>
                    <a:pt x="2782" y="372"/>
                    <a:pt x="2842" y="372"/>
                    <a:pt x="2902" y="384"/>
                  </a:cubicBezTo>
                  <a:cubicBezTo>
                    <a:pt x="2926" y="384"/>
                    <a:pt x="2950" y="384"/>
                    <a:pt x="2986" y="396"/>
                  </a:cubicBezTo>
                  <a:cubicBezTo>
                    <a:pt x="3046" y="396"/>
                    <a:pt x="3106" y="408"/>
                    <a:pt x="3166" y="420"/>
                  </a:cubicBezTo>
                  <a:cubicBezTo>
                    <a:pt x="3190" y="420"/>
                    <a:pt x="3214" y="420"/>
                    <a:pt x="3238" y="432"/>
                  </a:cubicBezTo>
                  <a:cubicBezTo>
                    <a:pt x="5803" y="851"/>
                    <a:pt x="7697" y="3081"/>
                    <a:pt x="7697" y="5695"/>
                  </a:cubicBezTo>
                  <a:cubicBezTo>
                    <a:pt x="7697" y="5767"/>
                    <a:pt x="7697" y="5851"/>
                    <a:pt x="7697" y="5923"/>
                  </a:cubicBezTo>
                  <a:cubicBezTo>
                    <a:pt x="7697" y="5947"/>
                    <a:pt x="7697" y="5959"/>
                    <a:pt x="7697" y="5982"/>
                  </a:cubicBezTo>
                  <a:cubicBezTo>
                    <a:pt x="7685" y="6054"/>
                    <a:pt x="7685" y="6138"/>
                    <a:pt x="7673" y="6210"/>
                  </a:cubicBezTo>
                  <a:cubicBezTo>
                    <a:pt x="7673" y="6222"/>
                    <a:pt x="7673" y="6234"/>
                    <a:pt x="7673" y="6234"/>
                  </a:cubicBezTo>
                  <a:cubicBezTo>
                    <a:pt x="7661" y="6306"/>
                    <a:pt x="7661" y="6366"/>
                    <a:pt x="7649" y="6426"/>
                  </a:cubicBezTo>
                  <a:cubicBezTo>
                    <a:pt x="7649" y="6462"/>
                    <a:pt x="7637" y="6486"/>
                    <a:pt x="7637" y="6522"/>
                  </a:cubicBezTo>
                  <a:cubicBezTo>
                    <a:pt x="7625" y="6570"/>
                    <a:pt x="7625" y="6618"/>
                    <a:pt x="7613" y="6666"/>
                  </a:cubicBezTo>
                  <a:cubicBezTo>
                    <a:pt x="7506" y="7229"/>
                    <a:pt x="7314" y="7769"/>
                    <a:pt x="7038" y="8272"/>
                  </a:cubicBezTo>
                  <a:cubicBezTo>
                    <a:pt x="6966" y="8404"/>
                    <a:pt x="6882" y="8536"/>
                    <a:pt x="6798" y="8656"/>
                  </a:cubicBezTo>
                  <a:cubicBezTo>
                    <a:pt x="6750" y="8740"/>
                    <a:pt x="6774" y="8848"/>
                    <a:pt x="6846" y="8896"/>
                  </a:cubicBezTo>
                  <a:cubicBezTo>
                    <a:pt x="6878" y="8918"/>
                    <a:pt x="6913" y="8929"/>
                    <a:pt x="6948" y="8929"/>
                  </a:cubicBezTo>
                  <a:cubicBezTo>
                    <a:pt x="7005" y="8929"/>
                    <a:pt x="7061" y="8900"/>
                    <a:pt x="7098" y="8848"/>
                  </a:cubicBezTo>
                  <a:cubicBezTo>
                    <a:pt x="7302" y="8548"/>
                    <a:pt x="7482" y="8212"/>
                    <a:pt x="7625" y="7865"/>
                  </a:cubicBezTo>
                  <a:cubicBezTo>
                    <a:pt x="7625" y="7865"/>
                    <a:pt x="7625" y="7853"/>
                    <a:pt x="7625" y="7841"/>
                  </a:cubicBezTo>
                  <a:cubicBezTo>
                    <a:pt x="7769" y="7505"/>
                    <a:pt x="7865" y="7169"/>
                    <a:pt x="7937" y="6810"/>
                  </a:cubicBezTo>
                  <a:cubicBezTo>
                    <a:pt x="7937" y="6810"/>
                    <a:pt x="7949" y="6810"/>
                    <a:pt x="7949" y="6798"/>
                  </a:cubicBezTo>
                  <a:cubicBezTo>
                    <a:pt x="7949" y="6774"/>
                    <a:pt x="7949" y="6738"/>
                    <a:pt x="7961" y="6714"/>
                  </a:cubicBezTo>
                  <a:cubicBezTo>
                    <a:pt x="7973" y="6666"/>
                    <a:pt x="7973" y="6630"/>
                    <a:pt x="7985" y="6582"/>
                  </a:cubicBezTo>
                  <a:cubicBezTo>
                    <a:pt x="7985" y="6546"/>
                    <a:pt x="7997" y="6522"/>
                    <a:pt x="7997" y="6486"/>
                  </a:cubicBezTo>
                  <a:cubicBezTo>
                    <a:pt x="8009" y="6414"/>
                    <a:pt x="8021" y="6330"/>
                    <a:pt x="8021" y="6258"/>
                  </a:cubicBezTo>
                  <a:cubicBezTo>
                    <a:pt x="8033" y="6246"/>
                    <a:pt x="8033" y="6234"/>
                    <a:pt x="8033" y="6222"/>
                  </a:cubicBezTo>
                  <a:cubicBezTo>
                    <a:pt x="8033" y="6150"/>
                    <a:pt x="8045" y="6078"/>
                    <a:pt x="8045" y="6006"/>
                  </a:cubicBezTo>
                  <a:cubicBezTo>
                    <a:pt x="8045" y="5982"/>
                    <a:pt x="8045" y="5959"/>
                    <a:pt x="8045" y="5947"/>
                  </a:cubicBezTo>
                  <a:cubicBezTo>
                    <a:pt x="8057" y="5863"/>
                    <a:pt x="8057" y="5779"/>
                    <a:pt x="8057" y="5695"/>
                  </a:cubicBezTo>
                  <a:lnTo>
                    <a:pt x="8057" y="5671"/>
                  </a:lnTo>
                  <a:cubicBezTo>
                    <a:pt x="8057" y="5299"/>
                    <a:pt x="8021" y="4939"/>
                    <a:pt x="7949" y="4580"/>
                  </a:cubicBezTo>
                  <a:cubicBezTo>
                    <a:pt x="7949" y="4568"/>
                    <a:pt x="7949" y="4568"/>
                    <a:pt x="7937" y="4568"/>
                  </a:cubicBezTo>
                  <a:cubicBezTo>
                    <a:pt x="7865" y="4196"/>
                    <a:pt x="7757" y="3849"/>
                    <a:pt x="7613" y="3501"/>
                  </a:cubicBezTo>
                  <a:cubicBezTo>
                    <a:pt x="7613" y="3489"/>
                    <a:pt x="7613" y="3489"/>
                    <a:pt x="7613" y="3489"/>
                  </a:cubicBezTo>
                  <a:cubicBezTo>
                    <a:pt x="7470" y="3153"/>
                    <a:pt x="7302" y="2841"/>
                    <a:pt x="7098" y="2542"/>
                  </a:cubicBezTo>
                  <a:cubicBezTo>
                    <a:pt x="7098" y="2542"/>
                    <a:pt x="7086" y="2530"/>
                    <a:pt x="7086" y="2518"/>
                  </a:cubicBezTo>
                  <a:cubicBezTo>
                    <a:pt x="6882" y="2206"/>
                    <a:pt x="6642" y="1918"/>
                    <a:pt x="6379" y="1655"/>
                  </a:cubicBezTo>
                  <a:cubicBezTo>
                    <a:pt x="6367" y="1655"/>
                    <a:pt x="6355" y="1643"/>
                    <a:pt x="6343" y="1631"/>
                  </a:cubicBezTo>
                  <a:cubicBezTo>
                    <a:pt x="6103" y="1391"/>
                    <a:pt x="5827" y="1163"/>
                    <a:pt x="5527" y="971"/>
                  </a:cubicBezTo>
                  <a:cubicBezTo>
                    <a:pt x="5527" y="959"/>
                    <a:pt x="5515" y="959"/>
                    <a:pt x="5515" y="959"/>
                  </a:cubicBezTo>
                  <a:cubicBezTo>
                    <a:pt x="5204" y="743"/>
                    <a:pt x="4868" y="576"/>
                    <a:pt x="4532" y="432"/>
                  </a:cubicBezTo>
                  <a:cubicBezTo>
                    <a:pt x="4520" y="432"/>
                    <a:pt x="4508" y="420"/>
                    <a:pt x="4496" y="420"/>
                  </a:cubicBezTo>
                  <a:cubicBezTo>
                    <a:pt x="4173" y="288"/>
                    <a:pt x="3825" y="180"/>
                    <a:pt x="3477" y="108"/>
                  </a:cubicBezTo>
                  <a:lnTo>
                    <a:pt x="3465" y="108"/>
                  </a:lnTo>
                  <a:cubicBezTo>
                    <a:pt x="3405" y="96"/>
                    <a:pt x="3357" y="96"/>
                    <a:pt x="3298" y="84"/>
                  </a:cubicBezTo>
                  <a:cubicBezTo>
                    <a:pt x="3274" y="84"/>
                    <a:pt x="3250" y="72"/>
                    <a:pt x="3214" y="72"/>
                  </a:cubicBezTo>
                  <a:cubicBezTo>
                    <a:pt x="3154" y="60"/>
                    <a:pt x="3094" y="48"/>
                    <a:pt x="3034" y="48"/>
                  </a:cubicBezTo>
                  <a:cubicBezTo>
                    <a:pt x="2998" y="36"/>
                    <a:pt x="2962" y="36"/>
                    <a:pt x="2938" y="36"/>
                  </a:cubicBezTo>
                  <a:cubicBezTo>
                    <a:pt x="2866" y="24"/>
                    <a:pt x="2806" y="24"/>
                    <a:pt x="2746" y="24"/>
                  </a:cubicBezTo>
                  <a:cubicBezTo>
                    <a:pt x="2710" y="12"/>
                    <a:pt x="2686" y="12"/>
                    <a:pt x="2650" y="12"/>
                  </a:cubicBezTo>
                  <a:cubicBezTo>
                    <a:pt x="2554" y="12"/>
                    <a:pt x="2458" y="0"/>
                    <a:pt x="236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582" name="Google Shape;1582;p35"/>
          <p:cNvSpPr txBox="1"/>
          <p:nvPr/>
        </p:nvSpPr>
        <p:spPr>
          <a:xfrm>
            <a:off x="3330913" y="3897750"/>
            <a:ext cx="24690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the biggest planet in the Solar System. It is a gas giant too and it was named after a god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83" name="Google Shape;1583;p35"/>
          <p:cNvSpPr txBox="1"/>
          <p:nvPr/>
        </p:nvSpPr>
        <p:spPr>
          <a:xfrm>
            <a:off x="6204363" y="3897750"/>
            <a:ext cx="24690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the third planet from the Sun. So far, it’s the only planet that harbors life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" name="Google Shape;703;p26"/>
          <p:cNvGrpSpPr/>
          <p:nvPr/>
        </p:nvGrpSpPr>
        <p:grpSpPr>
          <a:xfrm>
            <a:off x="1057887" y="2312159"/>
            <a:ext cx="7028225" cy="2424441"/>
            <a:chOff x="1057887" y="2312159"/>
            <a:chExt cx="7028225" cy="2424441"/>
          </a:xfrm>
        </p:grpSpPr>
        <p:grpSp>
          <p:nvGrpSpPr>
            <p:cNvPr id="704" name="Google Shape;704;p26"/>
            <p:cNvGrpSpPr/>
            <p:nvPr/>
          </p:nvGrpSpPr>
          <p:grpSpPr>
            <a:xfrm>
              <a:off x="6249846" y="2783965"/>
              <a:ext cx="1836267" cy="1071825"/>
              <a:chOff x="6249846" y="2783965"/>
              <a:chExt cx="1836267" cy="1071825"/>
            </a:xfrm>
          </p:grpSpPr>
          <p:sp>
            <p:nvSpPr>
              <p:cNvPr id="705" name="Google Shape;705;p26"/>
              <p:cNvSpPr/>
              <p:nvPr/>
            </p:nvSpPr>
            <p:spPr>
              <a:xfrm flipH="1">
                <a:off x="6249846" y="2895452"/>
                <a:ext cx="1773716" cy="960338"/>
              </a:xfrm>
              <a:custGeom>
                <a:avLst/>
                <a:gdLst/>
                <a:ahLst/>
                <a:cxnLst/>
                <a:rect l="l" t="t" r="r" b="b"/>
                <a:pathLst>
                  <a:path w="23451" h="12697" extrusionOk="0">
                    <a:moveTo>
                      <a:pt x="0" y="1"/>
                    </a:moveTo>
                    <a:lnTo>
                      <a:pt x="0" y="7554"/>
                    </a:lnTo>
                    <a:cubicBezTo>
                      <a:pt x="0" y="7913"/>
                      <a:pt x="288" y="8213"/>
                      <a:pt x="648" y="8213"/>
                    </a:cubicBezTo>
                    <a:lnTo>
                      <a:pt x="22143" y="8213"/>
                    </a:lnTo>
                    <a:lnTo>
                      <a:pt x="22143" y="12697"/>
                    </a:lnTo>
                    <a:lnTo>
                      <a:pt x="23450" y="12697"/>
                    </a:lnTo>
                    <a:lnTo>
                      <a:pt x="23450" y="7554"/>
                    </a:lnTo>
                    <a:cubicBezTo>
                      <a:pt x="23450" y="7194"/>
                      <a:pt x="23162" y="6906"/>
                      <a:pt x="22803" y="6906"/>
                    </a:cubicBezTo>
                    <a:lnTo>
                      <a:pt x="1307" y="6906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06" name="Google Shape;706;p26"/>
              <p:cNvSpPr/>
              <p:nvPr/>
            </p:nvSpPr>
            <p:spPr>
              <a:xfrm flipH="1">
                <a:off x="7862989" y="2783965"/>
                <a:ext cx="223123" cy="223123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950" extrusionOk="0">
                    <a:moveTo>
                      <a:pt x="1475" y="0"/>
                    </a:moveTo>
                    <a:cubicBezTo>
                      <a:pt x="659" y="0"/>
                      <a:pt x="0" y="660"/>
                      <a:pt x="0" y="1475"/>
                    </a:cubicBezTo>
                    <a:cubicBezTo>
                      <a:pt x="0" y="2290"/>
                      <a:pt x="659" y="2950"/>
                      <a:pt x="1475" y="2950"/>
                    </a:cubicBezTo>
                    <a:cubicBezTo>
                      <a:pt x="2290" y="2950"/>
                      <a:pt x="2949" y="2290"/>
                      <a:pt x="2949" y="1475"/>
                    </a:cubicBezTo>
                    <a:cubicBezTo>
                      <a:pt x="2949" y="660"/>
                      <a:pt x="2290" y="0"/>
                      <a:pt x="1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07" name="Google Shape;707;p26"/>
              <p:cNvSpPr/>
              <p:nvPr/>
            </p:nvSpPr>
            <p:spPr>
              <a:xfrm flipH="1">
                <a:off x="7890218" y="2811118"/>
                <a:ext cx="167834" cy="168742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2231" extrusionOk="0">
                    <a:moveTo>
                      <a:pt x="1104" y="1"/>
                    </a:moveTo>
                    <a:cubicBezTo>
                      <a:pt x="492" y="1"/>
                      <a:pt x="1" y="505"/>
                      <a:pt x="1" y="1116"/>
                    </a:cubicBezTo>
                    <a:cubicBezTo>
                      <a:pt x="1" y="1727"/>
                      <a:pt x="492" y="2231"/>
                      <a:pt x="1104" y="2231"/>
                    </a:cubicBezTo>
                    <a:cubicBezTo>
                      <a:pt x="1715" y="2231"/>
                      <a:pt x="2219" y="1727"/>
                      <a:pt x="2219" y="1116"/>
                    </a:cubicBezTo>
                    <a:cubicBezTo>
                      <a:pt x="2219" y="505"/>
                      <a:pt x="1715" y="1"/>
                      <a:pt x="11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708" name="Google Shape;708;p26"/>
            <p:cNvGrpSpPr/>
            <p:nvPr/>
          </p:nvGrpSpPr>
          <p:grpSpPr>
            <a:xfrm>
              <a:off x="4911575" y="2312159"/>
              <a:ext cx="1484179" cy="1433446"/>
              <a:chOff x="4927218" y="2369495"/>
              <a:chExt cx="1552001" cy="1498951"/>
            </a:xfrm>
          </p:grpSpPr>
          <p:grpSp>
            <p:nvGrpSpPr>
              <p:cNvPr id="709" name="Google Shape;709;p26"/>
              <p:cNvGrpSpPr/>
              <p:nvPr/>
            </p:nvGrpSpPr>
            <p:grpSpPr>
              <a:xfrm>
                <a:off x="6223118" y="2369495"/>
                <a:ext cx="256102" cy="234272"/>
                <a:chOff x="6156018" y="2352808"/>
                <a:chExt cx="256102" cy="234272"/>
              </a:xfrm>
            </p:grpSpPr>
            <p:sp>
              <p:nvSpPr>
                <p:cNvPr id="710" name="Google Shape;710;p26"/>
                <p:cNvSpPr/>
                <p:nvPr/>
              </p:nvSpPr>
              <p:spPr>
                <a:xfrm>
                  <a:off x="6156018" y="2352808"/>
                  <a:ext cx="256102" cy="234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8" h="2962" extrusionOk="0">
                      <a:moveTo>
                        <a:pt x="1619" y="0"/>
                      </a:moveTo>
                      <a:cubicBezTo>
                        <a:pt x="1241" y="0"/>
                        <a:pt x="864" y="144"/>
                        <a:pt x="576" y="432"/>
                      </a:cubicBezTo>
                      <a:cubicBezTo>
                        <a:pt x="0" y="1008"/>
                        <a:pt x="0" y="1943"/>
                        <a:pt x="576" y="2530"/>
                      </a:cubicBezTo>
                      <a:cubicBezTo>
                        <a:pt x="864" y="2818"/>
                        <a:pt x="1241" y="2962"/>
                        <a:pt x="1619" y="2962"/>
                      </a:cubicBezTo>
                      <a:cubicBezTo>
                        <a:pt x="1997" y="2962"/>
                        <a:pt x="2374" y="2818"/>
                        <a:pt x="2662" y="2530"/>
                      </a:cubicBezTo>
                      <a:cubicBezTo>
                        <a:pt x="3237" y="1943"/>
                        <a:pt x="3237" y="1008"/>
                        <a:pt x="2662" y="432"/>
                      </a:cubicBezTo>
                      <a:cubicBezTo>
                        <a:pt x="2374" y="144"/>
                        <a:pt x="1997" y="0"/>
                        <a:pt x="161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711" name="Google Shape;711;p26"/>
                <p:cNvSpPr/>
                <p:nvPr/>
              </p:nvSpPr>
              <p:spPr>
                <a:xfrm>
                  <a:off x="6187339" y="2382231"/>
                  <a:ext cx="193460" cy="175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6" h="2219" extrusionOk="0">
                      <a:moveTo>
                        <a:pt x="1221" y="0"/>
                      </a:moveTo>
                      <a:cubicBezTo>
                        <a:pt x="938" y="0"/>
                        <a:pt x="653" y="108"/>
                        <a:pt x="432" y="324"/>
                      </a:cubicBezTo>
                      <a:cubicBezTo>
                        <a:pt x="0" y="755"/>
                        <a:pt x="0" y="1463"/>
                        <a:pt x="432" y="1894"/>
                      </a:cubicBezTo>
                      <a:cubicBezTo>
                        <a:pt x="653" y="2110"/>
                        <a:pt x="938" y="2218"/>
                        <a:pt x="1221" y="2218"/>
                      </a:cubicBezTo>
                      <a:cubicBezTo>
                        <a:pt x="1505" y="2218"/>
                        <a:pt x="1786" y="2110"/>
                        <a:pt x="2002" y="1894"/>
                      </a:cubicBezTo>
                      <a:cubicBezTo>
                        <a:pt x="2446" y="1463"/>
                        <a:pt x="2446" y="755"/>
                        <a:pt x="2002" y="324"/>
                      </a:cubicBezTo>
                      <a:cubicBezTo>
                        <a:pt x="1786" y="108"/>
                        <a:pt x="1505" y="0"/>
                        <a:pt x="12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sp>
            <p:nvSpPr>
              <p:cNvPr id="712" name="Google Shape;712;p26"/>
              <p:cNvSpPr/>
              <p:nvPr/>
            </p:nvSpPr>
            <p:spPr>
              <a:xfrm>
                <a:off x="4927218" y="2573868"/>
                <a:ext cx="1423916" cy="1294578"/>
              </a:xfrm>
              <a:custGeom>
                <a:avLst/>
                <a:gdLst/>
                <a:ahLst/>
                <a:cxnLst/>
                <a:rect l="l" t="t" r="r" b="b"/>
                <a:pathLst>
                  <a:path w="58220" h="51043" extrusionOk="0">
                    <a:moveTo>
                      <a:pt x="58220" y="0"/>
                    </a:moveTo>
                    <a:lnTo>
                      <a:pt x="58220" y="22282"/>
                    </a:lnTo>
                    <a:lnTo>
                      <a:pt x="0" y="22282"/>
                    </a:lnTo>
                    <a:lnTo>
                      <a:pt x="0" y="38875"/>
                    </a:lnTo>
                    <a:lnTo>
                      <a:pt x="22330" y="38841"/>
                    </a:lnTo>
                    <a:lnTo>
                      <a:pt x="22222" y="51043"/>
                    </a:lnTo>
                  </a:path>
                </a:pathLst>
              </a:custGeom>
              <a:noFill/>
              <a:ln w="11430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13" name="Google Shape;713;p26"/>
            <p:cNvGrpSpPr/>
            <p:nvPr/>
          </p:nvGrpSpPr>
          <p:grpSpPr>
            <a:xfrm>
              <a:off x="2747759" y="2317717"/>
              <a:ext cx="1516001" cy="1427892"/>
              <a:chOff x="2664522" y="2375308"/>
              <a:chExt cx="1585278" cy="1493142"/>
            </a:xfrm>
          </p:grpSpPr>
          <p:sp>
            <p:nvSpPr>
              <p:cNvPr id="714" name="Google Shape;714;p26"/>
              <p:cNvSpPr/>
              <p:nvPr/>
            </p:nvSpPr>
            <p:spPr>
              <a:xfrm>
                <a:off x="2664522" y="2375308"/>
                <a:ext cx="257051" cy="233323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2950" extrusionOk="0">
                    <a:moveTo>
                      <a:pt x="1609" y="1"/>
                    </a:moveTo>
                    <a:cubicBezTo>
                      <a:pt x="945" y="1"/>
                      <a:pt x="344" y="458"/>
                      <a:pt x="181" y="1133"/>
                    </a:cubicBezTo>
                    <a:cubicBezTo>
                      <a:pt x="1" y="1924"/>
                      <a:pt x="480" y="2728"/>
                      <a:pt x="1283" y="2908"/>
                    </a:cubicBezTo>
                    <a:cubicBezTo>
                      <a:pt x="1399" y="2936"/>
                      <a:pt x="1515" y="2949"/>
                      <a:pt x="1629" y="2949"/>
                    </a:cubicBezTo>
                    <a:cubicBezTo>
                      <a:pt x="2294" y="2949"/>
                      <a:pt x="2894" y="2492"/>
                      <a:pt x="3058" y="1817"/>
                    </a:cubicBezTo>
                    <a:cubicBezTo>
                      <a:pt x="3250" y="1025"/>
                      <a:pt x="2758" y="222"/>
                      <a:pt x="1955" y="42"/>
                    </a:cubicBezTo>
                    <a:cubicBezTo>
                      <a:pt x="1839" y="14"/>
                      <a:pt x="1723" y="1"/>
                      <a:pt x="1609" y="1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15" name="Google Shape;715;p26"/>
              <p:cNvSpPr/>
              <p:nvPr/>
            </p:nvSpPr>
            <p:spPr>
              <a:xfrm>
                <a:off x="2695843" y="2404019"/>
                <a:ext cx="193539" cy="175902"/>
              </a:xfrm>
              <a:custGeom>
                <a:avLst/>
                <a:gdLst/>
                <a:ahLst/>
                <a:cxnLst/>
                <a:rect l="l" t="t" r="r" b="b"/>
                <a:pathLst>
                  <a:path w="2447" h="2224" extrusionOk="0">
                    <a:moveTo>
                      <a:pt x="1232" y="0"/>
                    </a:moveTo>
                    <a:cubicBezTo>
                      <a:pt x="721" y="0"/>
                      <a:pt x="258" y="348"/>
                      <a:pt x="144" y="866"/>
                    </a:cubicBezTo>
                    <a:cubicBezTo>
                      <a:pt x="0" y="1454"/>
                      <a:pt x="372" y="2053"/>
                      <a:pt x="971" y="2197"/>
                    </a:cubicBezTo>
                    <a:cubicBezTo>
                      <a:pt x="1053" y="2215"/>
                      <a:pt x="1134" y="2223"/>
                      <a:pt x="1215" y="2223"/>
                    </a:cubicBezTo>
                    <a:cubicBezTo>
                      <a:pt x="1725" y="2223"/>
                      <a:pt x="2188" y="1876"/>
                      <a:pt x="2302" y="1358"/>
                    </a:cubicBezTo>
                    <a:cubicBezTo>
                      <a:pt x="2446" y="770"/>
                      <a:pt x="2074" y="171"/>
                      <a:pt x="1475" y="27"/>
                    </a:cubicBezTo>
                    <a:cubicBezTo>
                      <a:pt x="1393" y="9"/>
                      <a:pt x="1312" y="0"/>
                      <a:pt x="12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16" name="Google Shape;716;p26"/>
              <p:cNvSpPr/>
              <p:nvPr/>
            </p:nvSpPr>
            <p:spPr>
              <a:xfrm>
                <a:off x="2794300" y="2585750"/>
                <a:ext cx="1455500" cy="1282700"/>
              </a:xfrm>
              <a:custGeom>
                <a:avLst/>
                <a:gdLst/>
                <a:ahLst/>
                <a:cxnLst/>
                <a:rect l="l" t="t" r="r" b="b"/>
                <a:pathLst>
                  <a:path w="58220" h="51308" extrusionOk="0">
                    <a:moveTo>
                      <a:pt x="14" y="0"/>
                    </a:moveTo>
                    <a:lnTo>
                      <a:pt x="0" y="22547"/>
                    </a:lnTo>
                    <a:lnTo>
                      <a:pt x="58220" y="22547"/>
                    </a:lnTo>
                    <a:lnTo>
                      <a:pt x="58220" y="39140"/>
                    </a:lnTo>
                    <a:lnTo>
                      <a:pt x="35890" y="39106"/>
                    </a:lnTo>
                    <a:lnTo>
                      <a:pt x="35998" y="51308"/>
                    </a:lnTo>
                  </a:path>
                </a:pathLst>
              </a:custGeom>
              <a:noFill/>
              <a:ln w="114300" cap="flat" cmpd="sng">
                <a:solidFill>
                  <a:srgbClr val="F6B26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17" name="Google Shape;717;p26"/>
            <p:cNvGrpSpPr/>
            <p:nvPr/>
          </p:nvGrpSpPr>
          <p:grpSpPr>
            <a:xfrm>
              <a:off x="1057887" y="2783965"/>
              <a:ext cx="1836267" cy="1071825"/>
              <a:chOff x="1057887" y="2783965"/>
              <a:chExt cx="1836267" cy="1071825"/>
            </a:xfrm>
          </p:grpSpPr>
          <p:sp>
            <p:nvSpPr>
              <p:cNvPr id="718" name="Google Shape;718;p26"/>
              <p:cNvSpPr/>
              <p:nvPr/>
            </p:nvSpPr>
            <p:spPr>
              <a:xfrm>
                <a:off x="1120438" y="2895452"/>
                <a:ext cx="1773716" cy="960338"/>
              </a:xfrm>
              <a:custGeom>
                <a:avLst/>
                <a:gdLst/>
                <a:ahLst/>
                <a:cxnLst/>
                <a:rect l="l" t="t" r="r" b="b"/>
                <a:pathLst>
                  <a:path w="23451" h="12697" extrusionOk="0">
                    <a:moveTo>
                      <a:pt x="0" y="1"/>
                    </a:moveTo>
                    <a:lnTo>
                      <a:pt x="0" y="7554"/>
                    </a:lnTo>
                    <a:cubicBezTo>
                      <a:pt x="0" y="7913"/>
                      <a:pt x="288" y="8213"/>
                      <a:pt x="648" y="8213"/>
                    </a:cubicBezTo>
                    <a:lnTo>
                      <a:pt x="22143" y="8213"/>
                    </a:lnTo>
                    <a:lnTo>
                      <a:pt x="22143" y="12697"/>
                    </a:lnTo>
                    <a:lnTo>
                      <a:pt x="23450" y="12697"/>
                    </a:lnTo>
                    <a:lnTo>
                      <a:pt x="23450" y="7554"/>
                    </a:lnTo>
                    <a:cubicBezTo>
                      <a:pt x="23450" y="7194"/>
                      <a:pt x="23162" y="6906"/>
                      <a:pt x="22803" y="6906"/>
                    </a:cubicBezTo>
                    <a:lnTo>
                      <a:pt x="1307" y="6906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19" name="Google Shape;719;p26"/>
              <p:cNvSpPr/>
              <p:nvPr/>
            </p:nvSpPr>
            <p:spPr>
              <a:xfrm>
                <a:off x="1057887" y="2783965"/>
                <a:ext cx="223123" cy="223123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2950" extrusionOk="0">
                    <a:moveTo>
                      <a:pt x="1475" y="0"/>
                    </a:moveTo>
                    <a:cubicBezTo>
                      <a:pt x="659" y="0"/>
                      <a:pt x="0" y="660"/>
                      <a:pt x="0" y="1475"/>
                    </a:cubicBezTo>
                    <a:cubicBezTo>
                      <a:pt x="0" y="2290"/>
                      <a:pt x="659" y="2950"/>
                      <a:pt x="1475" y="2950"/>
                    </a:cubicBezTo>
                    <a:cubicBezTo>
                      <a:pt x="2290" y="2950"/>
                      <a:pt x="2949" y="2290"/>
                      <a:pt x="2949" y="1475"/>
                    </a:cubicBezTo>
                    <a:cubicBezTo>
                      <a:pt x="2949" y="660"/>
                      <a:pt x="2290" y="0"/>
                      <a:pt x="14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20" name="Google Shape;720;p26"/>
              <p:cNvSpPr/>
              <p:nvPr/>
            </p:nvSpPr>
            <p:spPr>
              <a:xfrm>
                <a:off x="1085948" y="2811118"/>
                <a:ext cx="167834" cy="168742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2231" extrusionOk="0">
                    <a:moveTo>
                      <a:pt x="1104" y="1"/>
                    </a:moveTo>
                    <a:cubicBezTo>
                      <a:pt x="492" y="1"/>
                      <a:pt x="1" y="505"/>
                      <a:pt x="1" y="1116"/>
                    </a:cubicBezTo>
                    <a:cubicBezTo>
                      <a:pt x="1" y="1727"/>
                      <a:pt x="492" y="2231"/>
                      <a:pt x="1104" y="2231"/>
                    </a:cubicBezTo>
                    <a:cubicBezTo>
                      <a:pt x="1715" y="2231"/>
                      <a:pt x="2219" y="1727"/>
                      <a:pt x="2219" y="1116"/>
                    </a:cubicBezTo>
                    <a:cubicBezTo>
                      <a:pt x="2219" y="505"/>
                      <a:pt x="1715" y="1"/>
                      <a:pt x="11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sp>
          <p:nvSpPr>
            <p:cNvPr id="721" name="Google Shape;721;p26"/>
            <p:cNvSpPr/>
            <p:nvPr/>
          </p:nvSpPr>
          <p:spPr>
            <a:xfrm rot="-5400000">
              <a:off x="4052766" y="1962500"/>
              <a:ext cx="1058700" cy="4489500"/>
            </a:xfrm>
            <a:prstGeom prst="roundRect">
              <a:avLst>
                <a:gd name="adj" fmla="val 3928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2" name="Google Shape;722;p26"/>
            <p:cNvSpPr/>
            <p:nvPr/>
          </p:nvSpPr>
          <p:spPr>
            <a:xfrm rot="-5400000">
              <a:off x="2512456" y="3858520"/>
              <a:ext cx="697500" cy="697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3" name="Google Shape;723;p26"/>
            <p:cNvSpPr/>
            <p:nvPr/>
          </p:nvSpPr>
          <p:spPr>
            <a:xfrm rot="-5400000">
              <a:off x="3372920" y="3858520"/>
              <a:ext cx="697500" cy="697500"/>
            </a:xfrm>
            <a:prstGeom prst="ellipse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4" name="Google Shape;724;p26"/>
            <p:cNvSpPr/>
            <p:nvPr/>
          </p:nvSpPr>
          <p:spPr>
            <a:xfrm rot="-5400000">
              <a:off x="4233384" y="3858520"/>
              <a:ext cx="697500" cy="697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5" name="Google Shape;725;p26"/>
            <p:cNvSpPr/>
            <p:nvPr/>
          </p:nvSpPr>
          <p:spPr>
            <a:xfrm rot="-5400000">
              <a:off x="5093845" y="3858520"/>
              <a:ext cx="697500" cy="697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26" name="Google Shape;726;p26"/>
            <p:cNvSpPr/>
            <p:nvPr/>
          </p:nvSpPr>
          <p:spPr>
            <a:xfrm rot="-5400000">
              <a:off x="5954309" y="3858520"/>
              <a:ext cx="697500" cy="697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727" name="Google Shape;727;p26"/>
            <p:cNvGrpSpPr/>
            <p:nvPr/>
          </p:nvGrpSpPr>
          <p:grpSpPr>
            <a:xfrm>
              <a:off x="4455223" y="2315732"/>
              <a:ext cx="253911" cy="1362168"/>
              <a:chOff x="4455223" y="2315732"/>
              <a:chExt cx="253911" cy="1362168"/>
            </a:xfrm>
          </p:grpSpPr>
          <p:cxnSp>
            <p:nvCxnSpPr>
              <p:cNvPr id="728" name="Google Shape;728;p26"/>
              <p:cNvCxnSpPr>
                <a:endCxn id="721" idx="3"/>
              </p:cNvCxnSpPr>
              <p:nvPr/>
            </p:nvCxnSpPr>
            <p:spPr>
              <a:xfrm rot="-5400000" flipH="1">
                <a:off x="3990516" y="3086300"/>
                <a:ext cx="1182600" cy="600"/>
              </a:xfrm>
              <a:prstGeom prst="bentConnector3">
                <a:avLst>
                  <a:gd name="adj1" fmla="val 50002"/>
                </a:avLst>
              </a:prstGeom>
              <a:noFill/>
              <a:ln w="1143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29" name="Google Shape;729;p26"/>
              <p:cNvSpPr/>
              <p:nvPr/>
            </p:nvSpPr>
            <p:spPr>
              <a:xfrm>
                <a:off x="4455223" y="2315732"/>
                <a:ext cx="253911" cy="223807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2959" extrusionOk="0">
                    <a:moveTo>
                      <a:pt x="1668" y="1"/>
                    </a:moveTo>
                    <a:cubicBezTo>
                      <a:pt x="1480" y="1"/>
                      <a:pt x="1288" y="37"/>
                      <a:pt x="1103" y="113"/>
                    </a:cubicBezTo>
                    <a:cubicBezTo>
                      <a:pt x="360" y="425"/>
                      <a:pt x="0" y="1300"/>
                      <a:pt x="312" y="2043"/>
                    </a:cubicBezTo>
                    <a:cubicBezTo>
                      <a:pt x="547" y="2614"/>
                      <a:pt x="1098" y="2959"/>
                      <a:pt x="1679" y="2959"/>
                    </a:cubicBezTo>
                    <a:cubicBezTo>
                      <a:pt x="1866" y="2959"/>
                      <a:pt x="2057" y="2923"/>
                      <a:pt x="2242" y="2846"/>
                    </a:cubicBezTo>
                    <a:cubicBezTo>
                      <a:pt x="2997" y="2523"/>
                      <a:pt x="3357" y="1660"/>
                      <a:pt x="3033" y="904"/>
                    </a:cubicBezTo>
                    <a:cubicBezTo>
                      <a:pt x="2798" y="343"/>
                      <a:pt x="2248" y="1"/>
                      <a:pt x="16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30" name="Google Shape;730;p26"/>
              <p:cNvSpPr/>
              <p:nvPr/>
            </p:nvSpPr>
            <p:spPr>
              <a:xfrm>
                <a:off x="4486007" y="2343113"/>
                <a:ext cx="191435" cy="168139"/>
              </a:xfrm>
              <a:custGeom>
                <a:avLst/>
                <a:gdLst/>
                <a:ahLst/>
                <a:cxnLst/>
                <a:rect l="l" t="t" r="r" b="b"/>
                <a:pathLst>
                  <a:path w="2531" h="2223" extrusionOk="0">
                    <a:moveTo>
                      <a:pt x="1263" y="1"/>
                    </a:moveTo>
                    <a:cubicBezTo>
                      <a:pt x="1100" y="1"/>
                      <a:pt x="935" y="36"/>
                      <a:pt x="780" y="111"/>
                    </a:cubicBezTo>
                    <a:cubicBezTo>
                      <a:pt x="229" y="386"/>
                      <a:pt x="1" y="1046"/>
                      <a:pt x="265" y="1597"/>
                    </a:cubicBezTo>
                    <a:cubicBezTo>
                      <a:pt x="463" y="1993"/>
                      <a:pt x="858" y="2222"/>
                      <a:pt x="1270" y="2222"/>
                    </a:cubicBezTo>
                    <a:cubicBezTo>
                      <a:pt x="1432" y="2222"/>
                      <a:pt x="1596" y="2187"/>
                      <a:pt x="1751" y="2113"/>
                    </a:cubicBezTo>
                    <a:cubicBezTo>
                      <a:pt x="2303" y="1849"/>
                      <a:pt x="2530" y="1178"/>
                      <a:pt x="2267" y="626"/>
                    </a:cubicBezTo>
                    <a:cubicBezTo>
                      <a:pt x="2077" y="230"/>
                      <a:pt x="1678" y="1"/>
                      <a:pt x="12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731" name="Google Shape;731;p2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732" name="Google Shape;732;p26"/>
          <p:cNvSpPr txBox="1"/>
          <p:nvPr/>
        </p:nvSpPr>
        <p:spPr>
          <a:xfrm>
            <a:off x="7284150" y="1950900"/>
            <a:ext cx="13809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actually the third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3" name="Google Shape;733;p26"/>
          <p:cNvSpPr txBox="1"/>
          <p:nvPr/>
        </p:nvSpPr>
        <p:spPr>
          <a:xfrm>
            <a:off x="2180250" y="1469925"/>
            <a:ext cx="13809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a gas giant. It’s the ringed planet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4" name="Google Shape;734;p26"/>
          <p:cNvSpPr txBox="1"/>
          <p:nvPr/>
        </p:nvSpPr>
        <p:spPr>
          <a:xfrm>
            <a:off x="5582850" y="1469925"/>
            <a:ext cx="13809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 is a gas giant and the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coldest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planet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5" name="Google Shape;735;p26"/>
          <p:cNvSpPr txBox="1"/>
          <p:nvPr/>
        </p:nvSpPr>
        <p:spPr>
          <a:xfrm>
            <a:off x="3881550" y="1469925"/>
            <a:ext cx="13809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gas giant and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the biggest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planet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36" name="Google Shape;736;p26"/>
          <p:cNvSpPr txBox="1"/>
          <p:nvPr/>
        </p:nvSpPr>
        <p:spPr>
          <a:xfrm>
            <a:off x="478950" y="1950900"/>
            <a:ext cx="13809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and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fourth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largest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737" name="Google Shape;737;p26"/>
          <p:cNvGrpSpPr/>
          <p:nvPr/>
        </p:nvGrpSpPr>
        <p:grpSpPr>
          <a:xfrm>
            <a:off x="2658943" y="4037553"/>
            <a:ext cx="404502" cy="339606"/>
            <a:chOff x="880675" y="2514098"/>
            <a:chExt cx="422987" cy="355125"/>
          </a:xfrm>
        </p:grpSpPr>
        <p:sp>
          <p:nvSpPr>
            <p:cNvPr id="738" name="Google Shape;738;p26"/>
            <p:cNvSpPr/>
            <p:nvPr/>
          </p:nvSpPr>
          <p:spPr>
            <a:xfrm>
              <a:off x="925283" y="2729785"/>
              <a:ext cx="89216" cy="129000"/>
            </a:xfrm>
            <a:custGeom>
              <a:avLst/>
              <a:gdLst/>
              <a:ahLst/>
              <a:cxnLst/>
              <a:rect l="l" t="t" r="r" b="b"/>
              <a:pathLst>
                <a:path w="1128" h="1631" extrusionOk="0">
                  <a:moveTo>
                    <a:pt x="0" y="0"/>
                  </a:moveTo>
                  <a:lnTo>
                    <a:pt x="0" y="1631"/>
                  </a:lnTo>
                  <a:lnTo>
                    <a:pt x="1127" y="1631"/>
                  </a:lnTo>
                  <a:lnTo>
                    <a:pt x="1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739" name="Google Shape;739;p26"/>
            <p:cNvGrpSpPr/>
            <p:nvPr/>
          </p:nvGrpSpPr>
          <p:grpSpPr>
            <a:xfrm>
              <a:off x="880675" y="2514098"/>
              <a:ext cx="422987" cy="355125"/>
              <a:chOff x="2560050" y="2514098"/>
              <a:chExt cx="422987" cy="355125"/>
            </a:xfrm>
          </p:grpSpPr>
          <p:sp>
            <p:nvSpPr>
              <p:cNvPr id="740" name="Google Shape;740;p26"/>
              <p:cNvSpPr/>
              <p:nvPr/>
            </p:nvSpPr>
            <p:spPr>
              <a:xfrm>
                <a:off x="2731682" y="2627359"/>
                <a:ext cx="88267" cy="231425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926" extrusionOk="0">
                    <a:moveTo>
                      <a:pt x="1" y="1"/>
                    </a:moveTo>
                    <a:lnTo>
                      <a:pt x="1" y="2926"/>
                    </a:lnTo>
                    <a:lnTo>
                      <a:pt x="1116" y="2926"/>
                    </a:lnTo>
                    <a:lnTo>
                      <a:pt x="11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41" name="Google Shape;741;p26"/>
              <p:cNvSpPr/>
              <p:nvPr/>
            </p:nvSpPr>
            <p:spPr>
              <a:xfrm>
                <a:off x="2858784" y="2579983"/>
                <a:ext cx="89216" cy="27880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525" extrusionOk="0">
                    <a:moveTo>
                      <a:pt x="0" y="0"/>
                    </a:moveTo>
                    <a:lnTo>
                      <a:pt x="0" y="3525"/>
                    </a:lnTo>
                    <a:lnTo>
                      <a:pt x="1127" y="3525"/>
                    </a:lnTo>
                    <a:lnTo>
                      <a:pt x="11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742" name="Google Shape;742;p26"/>
              <p:cNvSpPr/>
              <p:nvPr/>
            </p:nvSpPr>
            <p:spPr>
              <a:xfrm>
                <a:off x="2560050" y="2514098"/>
                <a:ext cx="422987" cy="355125"/>
              </a:xfrm>
              <a:custGeom>
                <a:avLst/>
                <a:gdLst/>
                <a:ahLst/>
                <a:cxnLst/>
                <a:rect l="l" t="t" r="r" b="b"/>
                <a:pathLst>
                  <a:path w="5348" h="4490" extrusionOk="0">
                    <a:moveTo>
                      <a:pt x="133" y="0"/>
                    </a:moveTo>
                    <a:cubicBezTo>
                      <a:pt x="67" y="0"/>
                      <a:pt x="1" y="42"/>
                      <a:pt x="1" y="126"/>
                    </a:cubicBezTo>
                    <a:lnTo>
                      <a:pt x="1" y="4490"/>
                    </a:lnTo>
                    <a:lnTo>
                      <a:pt x="5180" y="4490"/>
                    </a:lnTo>
                    <a:cubicBezTo>
                      <a:pt x="5348" y="4490"/>
                      <a:pt x="5348" y="4238"/>
                      <a:pt x="5180" y="4226"/>
                    </a:cubicBezTo>
                    <a:lnTo>
                      <a:pt x="265" y="4226"/>
                    </a:lnTo>
                    <a:lnTo>
                      <a:pt x="265" y="126"/>
                    </a:lnTo>
                    <a:cubicBezTo>
                      <a:pt x="265" y="42"/>
                      <a:pt x="199" y="0"/>
                      <a:pt x="1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grpSp>
        <p:nvGrpSpPr>
          <p:cNvPr id="743" name="Google Shape;743;p26"/>
          <p:cNvGrpSpPr/>
          <p:nvPr/>
        </p:nvGrpSpPr>
        <p:grpSpPr>
          <a:xfrm>
            <a:off x="3511241" y="4052233"/>
            <a:ext cx="460776" cy="310185"/>
            <a:chOff x="3658096" y="2134292"/>
            <a:chExt cx="481832" cy="324360"/>
          </a:xfrm>
        </p:grpSpPr>
        <p:sp>
          <p:nvSpPr>
            <p:cNvPr id="744" name="Google Shape;744;p26"/>
            <p:cNvSpPr/>
            <p:nvPr/>
          </p:nvSpPr>
          <p:spPr>
            <a:xfrm>
              <a:off x="3818339" y="2134292"/>
              <a:ext cx="321590" cy="321511"/>
            </a:xfrm>
            <a:custGeom>
              <a:avLst/>
              <a:gdLst/>
              <a:ahLst/>
              <a:cxnLst/>
              <a:rect l="l" t="t" r="r" b="b"/>
              <a:pathLst>
                <a:path w="4066" h="4065" extrusionOk="0">
                  <a:moveTo>
                    <a:pt x="2026" y="1329"/>
                  </a:moveTo>
                  <a:cubicBezTo>
                    <a:pt x="2393" y="1329"/>
                    <a:pt x="2743" y="1621"/>
                    <a:pt x="2734" y="2051"/>
                  </a:cubicBezTo>
                  <a:cubicBezTo>
                    <a:pt x="2723" y="2427"/>
                    <a:pt x="2422" y="2734"/>
                    <a:pt x="2037" y="2734"/>
                  </a:cubicBezTo>
                  <a:cubicBezTo>
                    <a:pt x="2030" y="2734"/>
                    <a:pt x="2022" y="2734"/>
                    <a:pt x="2015" y="2734"/>
                  </a:cubicBezTo>
                  <a:cubicBezTo>
                    <a:pt x="1392" y="2722"/>
                    <a:pt x="1104" y="1955"/>
                    <a:pt x="1547" y="1523"/>
                  </a:cubicBezTo>
                  <a:cubicBezTo>
                    <a:pt x="1689" y="1389"/>
                    <a:pt x="1859" y="1329"/>
                    <a:pt x="2026" y="1329"/>
                  </a:cubicBezTo>
                  <a:close/>
                  <a:moveTo>
                    <a:pt x="1727" y="1"/>
                  </a:moveTo>
                  <a:lnTo>
                    <a:pt x="1715" y="516"/>
                  </a:lnTo>
                  <a:cubicBezTo>
                    <a:pt x="1547" y="540"/>
                    <a:pt x="1392" y="600"/>
                    <a:pt x="1248" y="684"/>
                  </a:cubicBezTo>
                  <a:lnTo>
                    <a:pt x="900" y="324"/>
                  </a:lnTo>
                  <a:lnTo>
                    <a:pt x="373" y="816"/>
                  </a:lnTo>
                  <a:lnTo>
                    <a:pt x="732" y="1187"/>
                  </a:lnTo>
                  <a:cubicBezTo>
                    <a:pt x="636" y="1331"/>
                    <a:pt x="576" y="1475"/>
                    <a:pt x="528" y="1643"/>
                  </a:cubicBezTo>
                  <a:lnTo>
                    <a:pt x="25" y="1631"/>
                  </a:lnTo>
                  <a:lnTo>
                    <a:pt x="1" y="2350"/>
                  </a:lnTo>
                  <a:lnTo>
                    <a:pt x="516" y="2362"/>
                  </a:lnTo>
                  <a:cubicBezTo>
                    <a:pt x="540" y="2518"/>
                    <a:pt x="612" y="2674"/>
                    <a:pt x="684" y="2818"/>
                  </a:cubicBezTo>
                  <a:lnTo>
                    <a:pt x="325" y="3178"/>
                  </a:lnTo>
                  <a:lnTo>
                    <a:pt x="816" y="3693"/>
                  </a:lnTo>
                  <a:lnTo>
                    <a:pt x="1188" y="3345"/>
                  </a:lnTo>
                  <a:cubicBezTo>
                    <a:pt x="1332" y="3429"/>
                    <a:pt x="1475" y="3501"/>
                    <a:pt x="1643" y="3537"/>
                  </a:cubicBezTo>
                  <a:lnTo>
                    <a:pt x="1631" y="4053"/>
                  </a:lnTo>
                  <a:lnTo>
                    <a:pt x="2351" y="4065"/>
                  </a:lnTo>
                  <a:lnTo>
                    <a:pt x="2363" y="3561"/>
                  </a:lnTo>
                  <a:cubicBezTo>
                    <a:pt x="2518" y="3525"/>
                    <a:pt x="2674" y="3465"/>
                    <a:pt x="2818" y="3381"/>
                  </a:cubicBezTo>
                  <a:lnTo>
                    <a:pt x="3178" y="3753"/>
                  </a:lnTo>
                  <a:lnTo>
                    <a:pt x="3693" y="3250"/>
                  </a:lnTo>
                  <a:lnTo>
                    <a:pt x="3346" y="2878"/>
                  </a:lnTo>
                  <a:cubicBezTo>
                    <a:pt x="3430" y="2746"/>
                    <a:pt x="3502" y="2590"/>
                    <a:pt x="3538" y="2434"/>
                  </a:cubicBezTo>
                  <a:lnTo>
                    <a:pt x="4053" y="2446"/>
                  </a:lnTo>
                  <a:lnTo>
                    <a:pt x="4065" y="1727"/>
                  </a:lnTo>
                  <a:lnTo>
                    <a:pt x="3562" y="1715"/>
                  </a:lnTo>
                  <a:cubicBezTo>
                    <a:pt x="3526" y="1547"/>
                    <a:pt x="3466" y="1391"/>
                    <a:pt x="3382" y="1247"/>
                  </a:cubicBezTo>
                  <a:lnTo>
                    <a:pt x="3753" y="900"/>
                  </a:lnTo>
                  <a:lnTo>
                    <a:pt x="3250" y="372"/>
                  </a:lnTo>
                  <a:lnTo>
                    <a:pt x="2890" y="732"/>
                  </a:lnTo>
                  <a:cubicBezTo>
                    <a:pt x="2746" y="636"/>
                    <a:pt x="2590" y="564"/>
                    <a:pt x="2435" y="528"/>
                  </a:cubicBezTo>
                  <a:lnTo>
                    <a:pt x="2447" y="13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45" name="Google Shape;745;p26"/>
            <p:cNvSpPr/>
            <p:nvPr/>
          </p:nvSpPr>
          <p:spPr>
            <a:xfrm>
              <a:off x="3658096" y="2285993"/>
              <a:ext cx="171710" cy="172659"/>
            </a:xfrm>
            <a:custGeom>
              <a:avLst/>
              <a:gdLst/>
              <a:ahLst/>
              <a:cxnLst/>
              <a:rect l="l" t="t" r="r" b="b"/>
              <a:pathLst>
                <a:path w="2171" h="2183" extrusionOk="0">
                  <a:moveTo>
                    <a:pt x="1079" y="714"/>
                  </a:moveTo>
                  <a:cubicBezTo>
                    <a:pt x="1274" y="714"/>
                    <a:pt x="1463" y="872"/>
                    <a:pt x="1463" y="1104"/>
                  </a:cubicBezTo>
                  <a:cubicBezTo>
                    <a:pt x="1452" y="1301"/>
                    <a:pt x="1295" y="1464"/>
                    <a:pt x="1100" y="1464"/>
                  </a:cubicBezTo>
                  <a:cubicBezTo>
                    <a:pt x="1094" y="1464"/>
                    <a:pt x="1087" y="1464"/>
                    <a:pt x="1080" y="1463"/>
                  </a:cubicBezTo>
                  <a:cubicBezTo>
                    <a:pt x="744" y="1463"/>
                    <a:pt x="588" y="1056"/>
                    <a:pt x="828" y="816"/>
                  </a:cubicBezTo>
                  <a:cubicBezTo>
                    <a:pt x="902" y="746"/>
                    <a:pt x="991" y="714"/>
                    <a:pt x="1079" y="714"/>
                  </a:cubicBezTo>
                  <a:close/>
                  <a:moveTo>
                    <a:pt x="912" y="1"/>
                  </a:moveTo>
                  <a:lnTo>
                    <a:pt x="912" y="276"/>
                  </a:lnTo>
                  <a:cubicBezTo>
                    <a:pt x="828" y="288"/>
                    <a:pt x="744" y="324"/>
                    <a:pt x="660" y="372"/>
                  </a:cubicBezTo>
                  <a:lnTo>
                    <a:pt x="480" y="169"/>
                  </a:lnTo>
                  <a:lnTo>
                    <a:pt x="193" y="444"/>
                  </a:lnTo>
                  <a:lnTo>
                    <a:pt x="384" y="636"/>
                  </a:lnTo>
                  <a:cubicBezTo>
                    <a:pt x="336" y="708"/>
                    <a:pt x="301" y="792"/>
                    <a:pt x="277" y="876"/>
                  </a:cubicBezTo>
                  <a:lnTo>
                    <a:pt x="1" y="876"/>
                  </a:lnTo>
                  <a:lnTo>
                    <a:pt x="1" y="1260"/>
                  </a:lnTo>
                  <a:lnTo>
                    <a:pt x="265" y="1260"/>
                  </a:lnTo>
                  <a:cubicBezTo>
                    <a:pt x="289" y="1355"/>
                    <a:pt x="325" y="1439"/>
                    <a:pt x="360" y="1511"/>
                  </a:cubicBezTo>
                  <a:lnTo>
                    <a:pt x="169" y="1703"/>
                  </a:lnTo>
                  <a:lnTo>
                    <a:pt x="432" y="1979"/>
                  </a:lnTo>
                  <a:lnTo>
                    <a:pt x="636" y="1787"/>
                  </a:lnTo>
                  <a:cubicBezTo>
                    <a:pt x="708" y="1835"/>
                    <a:pt x="792" y="1871"/>
                    <a:pt x="876" y="1895"/>
                  </a:cubicBezTo>
                  <a:lnTo>
                    <a:pt x="864" y="2171"/>
                  </a:lnTo>
                  <a:lnTo>
                    <a:pt x="1248" y="2183"/>
                  </a:lnTo>
                  <a:lnTo>
                    <a:pt x="1260" y="1907"/>
                  </a:lnTo>
                  <a:cubicBezTo>
                    <a:pt x="1344" y="1883"/>
                    <a:pt x="1427" y="1859"/>
                    <a:pt x="1511" y="1811"/>
                  </a:cubicBezTo>
                  <a:lnTo>
                    <a:pt x="1691" y="2015"/>
                  </a:lnTo>
                  <a:lnTo>
                    <a:pt x="1979" y="1739"/>
                  </a:lnTo>
                  <a:lnTo>
                    <a:pt x="1787" y="1547"/>
                  </a:lnTo>
                  <a:cubicBezTo>
                    <a:pt x="1835" y="1475"/>
                    <a:pt x="1871" y="1391"/>
                    <a:pt x="1895" y="1308"/>
                  </a:cubicBezTo>
                  <a:lnTo>
                    <a:pt x="2159" y="1308"/>
                  </a:lnTo>
                  <a:lnTo>
                    <a:pt x="2171" y="924"/>
                  </a:lnTo>
                  <a:lnTo>
                    <a:pt x="1895" y="912"/>
                  </a:lnTo>
                  <a:cubicBezTo>
                    <a:pt x="1883" y="828"/>
                    <a:pt x="1847" y="744"/>
                    <a:pt x="1811" y="672"/>
                  </a:cubicBezTo>
                  <a:lnTo>
                    <a:pt x="2003" y="480"/>
                  </a:lnTo>
                  <a:lnTo>
                    <a:pt x="1739" y="205"/>
                  </a:lnTo>
                  <a:lnTo>
                    <a:pt x="1535" y="396"/>
                  </a:lnTo>
                  <a:cubicBezTo>
                    <a:pt x="1463" y="348"/>
                    <a:pt x="1379" y="300"/>
                    <a:pt x="1296" y="288"/>
                  </a:cubicBezTo>
                  <a:lnTo>
                    <a:pt x="1308" y="13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746" name="Google Shape;746;p26"/>
          <p:cNvGrpSpPr/>
          <p:nvPr/>
        </p:nvGrpSpPr>
        <p:grpSpPr>
          <a:xfrm>
            <a:off x="4439486" y="4045107"/>
            <a:ext cx="285126" cy="324413"/>
            <a:chOff x="2707500" y="249400"/>
            <a:chExt cx="423475" cy="481825"/>
          </a:xfrm>
        </p:grpSpPr>
        <p:sp>
          <p:nvSpPr>
            <p:cNvPr id="747" name="Google Shape;747;p26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48" name="Google Shape;748;p26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749" name="Google Shape;749;p26"/>
          <p:cNvGrpSpPr/>
          <p:nvPr/>
        </p:nvGrpSpPr>
        <p:grpSpPr>
          <a:xfrm>
            <a:off x="5278272" y="4045034"/>
            <a:ext cx="328419" cy="324446"/>
            <a:chOff x="3858100" y="1435075"/>
            <a:chExt cx="487775" cy="481875"/>
          </a:xfrm>
        </p:grpSpPr>
        <p:sp>
          <p:nvSpPr>
            <p:cNvPr id="750" name="Google Shape;750;p26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1" name="Google Shape;751;p26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4" name="Google Shape;754;p26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755" name="Google Shape;755;p26"/>
          <p:cNvGrpSpPr/>
          <p:nvPr/>
        </p:nvGrpSpPr>
        <p:grpSpPr>
          <a:xfrm>
            <a:off x="6160399" y="4027288"/>
            <a:ext cx="325675" cy="324430"/>
            <a:chOff x="2085450" y="842250"/>
            <a:chExt cx="483700" cy="481850"/>
          </a:xfrm>
        </p:grpSpPr>
        <p:sp>
          <p:nvSpPr>
            <p:cNvPr id="756" name="Google Shape;756;p26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7" name="Google Shape;757;p26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58" name="Google Shape;758;p26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759" name="Google Shape;759;p26"/>
          <p:cNvSpPr txBox="1"/>
          <p:nvPr/>
        </p:nvSpPr>
        <p:spPr>
          <a:xfrm>
            <a:off x="4257726" y="1145325"/>
            <a:ext cx="6501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22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60" name="Google Shape;760;p26"/>
          <p:cNvSpPr txBox="1"/>
          <p:nvPr/>
        </p:nvSpPr>
        <p:spPr>
          <a:xfrm>
            <a:off x="5948250" y="1145325"/>
            <a:ext cx="6501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accent6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04</a:t>
            </a:r>
            <a:endParaRPr sz="2200" b="1">
              <a:solidFill>
                <a:schemeClr val="accent6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61" name="Google Shape;761;p26"/>
          <p:cNvSpPr txBox="1"/>
          <p:nvPr/>
        </p:nvSpPr>
        <p:spPr>
          <a:xfrm>
            <a:off x="2545651" y="1145325"/>
            <a:ext cx="6501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rgbClr val="F6B26B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2200" b="1">
              <a:solidFill>
                <a:srgbClr val="F6B26B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62" name="Google Shape;762;p26"/>
          <p:cNvSpPr txBox="1"/>
          <p:nvPr/>
        </p:nvSpPr>
        <p:spPr>
          <a:xfrm>
            <a:off x="7649538" y="1626300"/>
            <a:ext cx="6501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05</a:t>
            </a:r>
            <a:endParaRPr sz="22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63" name="Google Shape;763;p26"/>
          <p:cNvSpPr txBox="1"/>
          <p:nvPr/>
        </p:nvSpPr>
        <p:spPr>
          <a:xfrm>
            <a:off x="844351" y="1626300"/>
            <a:ext cx="6501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22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27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769" name="Google Shape;769;p27"/>
          <p:cNvGrpSpPr/>
          <p:nvPr/>
        </p:nvGrpSpPr>
        <p:grpSpPr>
          <a:xfrm>
            <a:off x="457211" y="1355675"/>
            <a:ext cx="4226712" cy="3168088"/>
            <a:chOff x="457211" y="1355675"/>
            <a:chExt cx="4226712" cy="3168088"/>
          </a:xfrm>
        </p:grpSpPr>
        <p:sp>
          <p:nvSpPr>
            <p:cNvPr id="770" name="Google Shape;770;p27"/>
            <p:cNvSpPr/>
            <p:nvPr/>
          </p:nvSpPr>
          <p:spPr>
            <a:xfrm>
              <a:off x="727327" y="3531913"/>
              <a:ext cx="697500" cy="697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727302" y="2590963"/>
              <a:ext cx="697500" cy="697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72" name="Google Shape;772;p27"/>
            <p:cNvSpPr/>
            <p:nvPr/>
          </p:nvSpPr>
          <p:spPr>
            <a:xfrm rot="-5400000">
              <a:off x="636643" y="1598376"/>
              <a:ext cx="878885" cy="800722"/>
            </a:xfrm>
            <a:custGeom>
              <a:avLst/>
              <a:gdLst/>
              <a:ahLst/>
              <a:cxnLst/>
              <a:rect l="l" t="t" r="r" b="b"/>
              <a:pathLst>
                <a:path w="24490" h="22312" extrusionOk="0">
                  <a:moveTo>
                    <a:pt x="12245" y="1"/>
                  </a:moveTo>
                  <a:cubicBezTo>
                    <a:pt x="9390" y="1"/>
                    <a:pt x="6535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5" y="21222"/>
                    <a:pt x="9390" y="22311"/>
                    <a:pt x="12245" y="22311"/>
                  </a:cubicBezTo>
                  <a:cubicBezTo>
                    <a:pt x="15100" y="22311"/>
                    <a:pt x="17955" y="21222"/>
                    <a:pt x="20133" y="19044"/>
                  </a:cubicBezTo>
                  <a:cubicBezTo>
                    <a:pt x="24489" y="14688"/>
                    <a:pt x="24489" y="7624"/>
                    <a:pt x="20133" y="3268"/>
                  </a:cubicBezTo>
                  <a:cubicBezTo>
                    <a:pt x="17955" y="1090"/>
                    <a:pt x="15100" y="1"/>
                    <a:pt x="12245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727377" y="1650013"/>
              <a:ext cx="697500" cy="697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774" name="Google Shape;774;p27"/>
            <p:cNvGrpSpPr/>
            <p:nvPr/>
          </p:nvGrpSpPr>
          <p:grpSpPr>
            <a:xfrm>
              <a:off x="1695066" y="2587135"/>
              <a:ext cx="2988858" cy="705175"/>
              <a:chOff x="2540025" y="1540950"/>
              <a:chExt cx="2366100" cy="705175"/>
            </a:xfrm>
          </p:grpSpPr>
          <p:cxnSp>
            <p:nvCxnSpPr>
              <p:cNvPr id="775" name="Google Shape;775;p27"/>
              <p:cNvCxnSpPr/>
              <p:nvPr/>
            </p:nvCxnSpPr>
            <p:spPr>
              <a:xfrm>
                <a:off x="2540025" y="154095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27"/>
              <p:cNvCxnSpPr/>
              <p:nvPr/>
            </p:nvCxnSpPr>
            <p:spPr>
              <a:xfrm>
                <a:off x="2540025" y="1664143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27"/>
              <p:cNvCxnSpPr/>
              <p:nvPr/>
            </p:nvCxnSpPr>
            <p:spPr>
              <a:xfrm>
                <a:off x="2540025" y="1776008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" name="Google Shape;778;p27"/>
              <p:cNvCxnSpPr/>
              <p:nvPr/>
            </p:nvCxnSpPr>
            <p:spPr>
              <a:xfrm>
                <a:off x="2540025" y="1899201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9" name="Google Shape;779;p27"/>
              <p:cNvCxnSpPr/>
              <p:nvPr/>
            </p:nvCxnSpPr>
            <p:spPr>
              <a:xfrm>
                <a:off x="2540025" y="2011067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27"/>
              <p:cNvCxnSpPr/>
              <p:nvPr/>
            </p:nvCxnSpPr>
            <p:spPr>
              <a:xfrm>
                <a:off x="2540025" y="213426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1" name="Google Shape;781;p27"/>
              <p:cNvCxnSpPr/>
              <p:nvPr/>
            </p:nvCxnSpPr>
            <p:spPr>
              <a:xfrm>
                <a:off x="2540025" y="2246125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82" name="Google Shape;782;p27"/>
            <p:cNvGrpSpPr/>
            <p:nvPr/>
          </p:nvGrpSpPr>
          <p:grpSpPr>
            <a:xfrm>
              <a:off x="1695066" y="3528139"/>
              <a:ext cx="2988858" cy="705175"/>
              <a:chOff x="2540025" y="1540950"/>
              <a:chExt cx="2366100" cy="705175"/>
            </a:xfrm>
          </p:grpSpPr>
          <p:cxnSp>
            <p:nvCxnSpPr>
              <p:cNvPr id="783" name="Google Shape;783;p27"/>
              <p:cNvCxnSpPr/>
              <p:nvPr/>
            </p:nvCxnSpPr>
            <p:spPr>
              <a:xfrm>
                <a:off x="2540025" y="154095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4" name="Google Shape;784;p27"/>
              <p:cNvCxnSpPr/>
              <p:nvPr/>
            </p:nvCxnSpPr>
            <p:spPr>
              <a:xfrm>
                <a:off x="2540025" y="1664143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5" name="Google Shape;785;p27"/>
              <p:cNvCxnSpPr/>
              <p:nvPr/>
            </p:nvCxnSpPr>
            <p:spPr>
              <a:xfrm>
                <a:off x="2540025" y="1776008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6" name="Google Shape;786;p27"/>
              <p:cNvCxnSpPr/>
              <p:nvPr/>
            </p:nvCxnSpPr>
            <p:spPr>
              <a:xfrm>
                <a:off x="2540025" y="1899201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" name="Google Shape;787;p27"/>
              <p:cNvCxnSpPr/>
              <p:nvPr/>
            </p:nvCxnSpPr>
            <p:spPr>
              <a:xfrm>
                <a:off x="2540025" y="2011067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8" name="Google Shape;788;p27"/>
              <p:cNvCxnSpPr/>
              <p:nvPr/>
            </p:nvCxnSpPr>
            <p:spPr>
              <a:xfrm>
                <a:off x="2540025" y="213426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9" name="Google Shape;789;p27"/>
              <p:cNvCxnSpPr/>
              <p:nvPr/>
            </p:nvCxnSpPr>
            <p:spPr>
              <a:xfrm>
                <a:off x="2540025" y="2246125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90" name="Google Shape;790;p27"/>
            <p:cNvGrpSpPr/>
            <p:nvPr/>
          </p:nvGrpSpPr>
          <p:grpSpPr>
            <a:xfrm>
              <a:off x="1695066" y="1646143"/>
              <a:ext cx="2988858" cy="705175"/>
              <a:chOff x="2540025" y="1540950"/>
              <a:chExt cx="2366100" cy="705175"/>
            </a:xfrm>
          </p:grpSpPr>
          <p:cxnSp>
            <p:nvCxnSpPr>
              <p:cNvPr id="791" name="Google Shape;791;p27"/>
              <p:cNvCxnSpPr/>
              <p:nvPr/>
            </p:nvCxnSpPr>
            <p:spPr>
              <a:xfrm>
                <a:off x="2540025" y="154095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2" name="Google Shape;792;p27"/>
              <p:cNvCxnSpPr/>
              <p:nvPr/>
            </p:nvCxnSpPr>
            <p:spPr>
              <a:xfrm>
                <a:off x="2540025" y="1664143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3" name="Google Shape;793;p27"/>
              <p:cNvCxnSpPr/>
              <p:nvPr/>
            </p:nvCxnSpPr>
            <p:spPr>
              <a:xfrm>
                <a:off x="2540025" y="1776008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4" name="Google Shape;794;p27"/>
              <p:cNvCxnSpPr/>
              <p:nvPr/>
            </p:nvCxnSpPr>
            <p:spPr>
              <a:xfrm>
                <a:off x="2540025" y="1899201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5" name="Google Shape;795;p27"/>
              <p:cNvCxnSpPr/>
              <p:nvPr/>
            </p:nvCxnSpPr>
            <p:spPr>
              <a:xfrm>
                <a:off x="2540025" y="2011067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6" name="Google Shape;796;p27"/>
              <p:cNvCxnSpPr/>
              <p:nvPr/>
            </p:nvCxnSpPr>
            <p:spPr>
              <a:xfrm>
                <a:off x="2540025" y="2134260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7" name="Google Shape;797;p27"/>
              <p:cNvCxnSpPr/>
              <p:nvPr/>
            </p:nvCxnSpPr>
            <p:spPr>
              <a:xfrm>
                <a:off x="2540025" y="2246125"/>
                <a:ext cx="2366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798" name="Google Shape;798;p27"/>
            <p:cNvSpPr/>
            <p:nvPr/>
          </p:nvSpPr>
          <p:spPr>
            <a:xfrm>
              <a:off x="457211" y="1355675"/>
              <a:ext cx="1237749" cy="3168088"/>
            </a:xfrm>
            <a:custGeom>
              <a:avLst/>
              <a:gdLst/>
              <a:ahLst/>
              <a:cxnLst/>
              <a:rect l="l" t="t" r="r" b="b"/>
              <a:pathLst>
                <a:path w="77311" h="206592" extrusionOk="0">
                  <a:moveTo>
                    <a:pt x="15087" y="0"/>
                  </a:moveTo>
                  <a:cubicBezTo>
                    <a:pt x="6706" y="0"/>
                    <a:pt x="0" y="6706"/>
                    <a:pt x="0" y="15088"/>
                  </a:cubicBezTo>
                  <a:lnTo>
                    <a:pt x="0" y="191504"/>
                  </a:lnTo>
                  <a:cubicBezTo>
                    <a:pt x="0" y="199886"/>
                    <a:pt x="6706" y="206592"/>
                    <a:pt x="15087" y="206592"/>
                  </a:cubicBezTo>
                  <a:lnTo>
                    <a:pt x="62224" y="206592"/>
                  </a:lnTo>
                  <a:cubicBezTo>
                    <a:pt x="70605" y="206592"/>
                    <a:pt x="77311" y="199886"/>
                    <a:pt x="77311" y="191504"/>
                  </a:cubicBezTo>
                  <a:lnTo>
                    <a:pt x="77311" y="15088"/>
                  </a:lnTo>
                  <a:cubicBezTo>
                    <a:pt x="77311" y="6706"/>
                    <a:pt x="70605" y="0"/>
                    <a:pt x="62224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799" name="Google Shape;799;p27"/>
            <p:cNvSpPr/>
            <p:nvPr/>
          </p:nvSpPr>
          <p:spPr>
            <a:xfrm rot="-5400000">
              <a:off x="636571" y="3480415"/>
              <a:ext cx="879028" cy="800722"/>
            </a:xfrm>
            <a:custGeom>
              <a:avLst/>
              <a:gdLst/>
              <a:ahLst/>
              <a:cxnLst/>
              <a:rect l="l" t="t" r="r" b="b"/>
              <a:pathLst>
                <a:path w="24494" h="22312" extrusionOk="0">
                  <a:moveTo>
                    <a:pt x="12249" y="1"/>
                  </a:moveTo>
                  <a:cubicBezTo>
                    <a:pt x="9393" y="1"/>
                    <a:pt x="6537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7" y="21222"/>
                    <a:pt x="9393" y="22311"/>
                    <a:pt x="12249" y="22311"/>
                  </a:cubicBezTo>
                  <a:cubicBezTo>
                    <a:pt x="15105" y="22311"/>
                    <a:pt x="17960" y="21222"/>
                    <a:pt x="20138" y="19044"/>
                  </a:cubicBezTo>
                  <a:cubicBezTo>
                    <a:pt x="24494" y="14688"/>
                    <a:pt x="24494" y="7624"/>
                    <a:pt x="20138" y="3268"/>
                  </a:cubicBezTo>
                  <a:cubicBezTo>
                    <a:pt x="17960" y="1090"/>
                    <a:pt x="15105" y="1"/>
                    <a:pt x="12249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0" name="Google Shape;800;p27"/>
            <p:cNvSpPr/>
            <p:nvPr/>
          </p:nvSpPr>
          <p:spPr>
            <a:xfrm rot="-5400000">
              <a:off x="636661" y="2539359"/>
              <a:ext cx="878849" cy="800722"/>
            </a:xfrm>
            <a:custGeom>
              <a:avLst/>
              <a:gdLst/>
              <a:ahLst/>
              <a:cxnLst/>
              <a:rect l="l" t="t" r="r" b="b"/>
              <a:pathLst>
                <a:path w="24489" h="22312" extrusionOk="0">
                  <a:moveTo>
                    <a:pt x="12245" y="1"/>
                  </a:moveTo>
                  <a:cubicBezTo>
                    <a:pt x="9390" y="1"/>
                    <a:pt x="6535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5" y="21222"/>
                    <a:pt x="9390" y="22311"/>
                    <a:pt x="12245" y="22311"/>
                  </a:cubicBezTo>
                  <a:cubicBezTo>
                    <a:pt x="15100" y="22311"/>
                    <a:pt x="17955" y="21222"/>
                    <a:pt x="20133" y="19044"/>
                  </a:cubicBezTo>
                  <a:cubicBezTo>
                    <a:pt x="24489" y="14688"/>
                    <a:pt x="24489" y="7624"/>
                    <a:pt x="20133" y="3268"/>
                  </a:cubicBezTo>
                  <a:cubicBezTo>
                    <a:pt x="17955" y="1090"/>
                    <a:pt x="15100" y="1"/>
                    <a:pt x="12245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1" name="Google Shape;801;p27"/>
            <p:cNvSpPr/>
            <p:nvPr/>
          </p:nvSpPr>
          <p:spPr>
            <a:xfrm>
              <a:off x="1694947" y="1646151"/>
              <a:ext cx="624299" cy="705176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2" name="Google Shape;802;p27"/>
            <p:cNvSpPr/>
            <p:nvPr/>
          </p:nvSpPr>
          <p:spPr>
            <a:xfrm>
              <a:off x="1694947" y="2587063"/>
              <a:ext cx="624299" cy="705176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3" name="Google Shape;803;p27"/>
            <p:cNvSpPr/>
            <p:nvPr/>
          </p:nvSpPr>
          <p:spPr>
            <a:xfrm>
              <a:off x="1694947" y="3527988"/>
              <a:ext cx="624299" cy="705176"/>
            </a:xfrm>
            <a:custGeom>
              <a:avLst/>
              <a:gdLst/>
              <a:ahLst/>
              <a:cxnLst/>
              <a:rect l="l" t="t" r="r" b="b"/>
              <a:pathLst>
                <a:path w="1527" h="1725" extrusionOk="0">
                  <a:moveTo>
                    <a:pt x="0" y="1"/>
                  </a:moveTo>
                  <a:lnTo>
                    <a:pt x="0" y="1724"/>
                  </a:lnTo>
                  <a:lnTo>
                    <a:pt x="286" y="1724"/>
                  </a:lnTo>
                  <a:cubicBezTo>
                    <a:pt x="692" y="1724"/>
                    <a:pt x="1065" y="1450"/>
                    <a:pt x="1186" y="1055"/>
                  </a:cubicBezTo>
                  <a:lnTo>
                    <a:pt x="1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804" name="Google Shape;804;p27"/>
          <p:cNvSpPr/>
          <p:nvPr/>
        </p:nvSpPr>
        <p:spPr>
          <a:xfrm>
            <a:off x="831432" y="1753275"/>
            <a:ext cx="489318" cy="490343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05" name="Google Shape;805;p27"/>
          <p:cNvSpPr/>
          <p:nvPr/>
        </p:nvSpPr>
        <p:spPr>
          <a:xfrm>
            <a:off x="831425" y="2721845"/>
            <a:ext cx="489316" cy="39119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806" name="Google Shape;806;p27"/>
          <p:cNvGrpSpPr/>
          <p:nvPr/>
        </p:nvGrpSpPr>
        <p:grpSpPr>
          <a:xfrm>
            <a:off x="831424" y="3635828"/>
            <a:ext cx="489320" cy="489874"/>
            <a:chOff x="865862" y="3207306"/>
            <a:chExt cx="364484" cy="364897"/>
          </a:xfrm>
        </p:grpSpPr>
        <p:sp>
          <p:nvSpPr>
            <p:cNvPr id="807" name="Google Shape;807;p27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8" name="Google Shape;808;p27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09" name="Google Shape;809;p27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0" name="Google Shape;810;p27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1" name="Google Shape;811;p27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2" name="Google Shape;812;p27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3" name="Google Shape;813;p27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4" name="Google Shape;814;p27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5" name="Google Shape;815;p27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6" name="Google Shape;816;p27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7" name="Google Shape;817;p27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8" name="Google Shape;818;p27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19" name="Google Shape;819;p27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820" name="Google Shape;820;p27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821" name="Google Shape;821;p27"/>
          <p:cNvSpPr txBox="1"/>
          <p:nvPr/>
        </p:nvSpPr>
        <p:spPr>
          <a:xfrm>
            <a:off x="4954192" y="2903333"/>
            <a:ext cx="3732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small and is the closest planet to the Sun. It was named after a Roman god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2" name="Google Shape;822;p27"/>
          <p:cNvSpPr txBox="1"/>
          <p:nvPr/>
        </p:nvSpPr>
        <p:spPr>
          <a:xfrm>
            <a:off x="4954175" y="1962525"/>
            <a:ext cx="3732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helium. It’s the ringed planet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3" name="Google Shape;823;p27"/>
          <p:cNvSpPr txBox="1"/>
          <p:nvPr/>
        </p:nvSpPr>
        <p:spPr>
          <a:xfrm>
            <a:off x="4954201" y="2577444"/>
            <a:ext cx="2494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4" name="Google Shape;824;p27"/>
          <p:cNvSpPr txBox="1"/>
          <p:nvPr/>
        </p:nvSpPr>
        <p:spPr>
          <a:xfrm>
            <a:off x="4954196" y="1636625"/>
            <a:ext cx="2494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5" name="Google Shape;825;p27"/>
          <p:cNvSpPr txBox="1"/>
          <p:nvPr/>
        </p:nvSpPr>
        <p:spPr>
          <a:xfrm>
            <a:off x="4954175" y="3844175"/>
            <a:ext cx="3732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 and is also the biggest planet in the Solar System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26" name="Google Shape;826;p27"/>
          <p:cNvSpPr txBox="1"/>
          <p:nvPr/>
        </p:nvSpPr>
        <p:spPr>
          <a:xfrm>
            <a:off x="4954185" y="3518289"/>
            <a:ext cx="2494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8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832" name="Google Shape;832;p28"/>
          <p:cNvSpPr txBox="1"/>
          <p:nvPr/>
        </p:nvSpPr>
        <p:spPr>
          <a:xfrm>
            <a:off x="457208" y="4033766"/>
            <a:ext cx="22020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smallest and the closest planet to the Sun in the Solar System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3" name="Google Shape;833;p28"/>
          <p:cNvSpPr txBox="1"/>
          <p:nvPr/>
        </p:nvSpPr>
        <p:spPr>
          <a:xfrm>
            <a:off x="6484789" y="4033766"/>
            <a:ext cx="22020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helium. It is a ringed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4" name="Google Shape;834;p28"/>
          <p:cNvSpPr txBox="1"/>
          <p:nvPr/>
        </p:nvSpPr>
        <p:spPr>
          <a:xfrm>
            <a:off x="457208" y="3707875"/>
            <a:ext cx="2202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5" name="Google Shape;835;p28"/>
          <p:cNvSpPr txBox="1"/>
          <p:nvPr/>
        </p:nvSpPr>
        <p:spPr>
          <a:xfrm>
            <a:off x="6484789" y="3707875"/>
            <a:ext cx="2202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6" name="Google Shape;836;p28"/>
          <p:cNvSpPr txBox="1"/>
          <p:nvPr/>
        </p:nvSpPr>
        <p:spPr>
          <a:xfrm>
            <a:off x="3470991" y="4033766"/>
            <a:ext cx="22020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too and the biggest planet. It was named after a Roman god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37" name="Google Shape;837;p28"/>
          <p:cNvSpPr txBox="1"/>
          <p:nvPr/>
        </p:nvSpPr>
        <p:spPr>
          <a:xfrm>
            <a:off x="3471009" y="3707875"/>
            <a:ext cx="2202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838" name="Google Shape;838;p28"/>
          <p:cNvGrpSpPr/>
          <p:nvPr/>
        </p:nvGrpSpPr>
        <p:grpSpPr>
          <a:xfrm>
            <a:off x="4042701" y="1473056"/>
            <a:ext cx="1058610" cy="2130618"/>
            <a:chOff x="4042701" y="1473056"/>
            <a:chExt cx="1058610" cy="2130618"/>
          </a:xfrm>
        </p:grpSpPr>
        <p:grpSp>
          <p:nvGrpSpPr>
            <p:cNvPr id="839" name="Google Shape;839;p28"/>
            <p:cNvGrpSpPr/>
            <p:nvPr/>
          </p:nvGrpSpPr>
          <p:grpSpPr>
            <a:xfrm>
              <a:off x="4042701" y="1473056"/>
              <a:ext cx="1058610" cy="1367730"/>
              <a:chOff x="2763625" y="2948575"/>
              <a:chExt cx="878150" cy="1134575"/>
            </a:xfrm>
          </p:grpSpPr>
          <p:sp>
            <p:nvSpPr>
              <p:cNvPr id="840" name="Google Shape;840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4A80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1" name="Google Shape;841;p28"/>
              <p:cNvSpPr/>
              <p:nvPr/>
            </p:nvSpPr>
            <p:spPr>
              <a:xfrm>
                <a:off x="3170625" y="3919350"/>
                <a:ext cx="6415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5227" extrusionOk="0">
                    <a:moveTo>
                      <a:pt x="1" y="0"/>
                    </a:moveTo>
                    <a:lnTo>
                      <a:pt x="1" y="5178"/>
                    </a:lnTo>
                    <a:cubicBezTo>
                      <a:pt x="1" y="5202"/>
                      <a:pt x="25" y="5227"/>
                      <a:pt x="50" y="5227"/>
                    </a:cubicBezTo>
                    <a:lnTo>
                      <a:pt x="2516" y="5227"/>
                    </a:lnTo>
                    <a:cubicBezTo>
                      <a:pt x="2541" y="5227"/>
                      <a:pt x="2565" y="5202"/>
                      <a:pt x="2565" y="5178"/>
                    </a:cubicBezTo>
                    <a:lnTo>
                      <a:pt x="2565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2" name="Google Shape;842;p28"/>
              <p:cNvSpPr/>
              <p:nvPr/>
            </p:nvSpPr>
            <p:spPr>
              <a:xfrm>
                <a:off x="3208675" y="3919350"/>
                <a:ext cx="2610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227" extrusionOk="0">
                    <a:moveTo>
                      <a:pt x="0" y="0"/>
                    </a:moveTo>
                    <a:lnTo>
                      <a:pt x="0" y="5178"/>
                    </a:lnTo>
                    <a:cubicBezTo>
                      <a:pt x="0" y="5190"/>
                      <a:pt x="0" y="5214"/>
                      <a:pt x="0" y="5227"/>
                    </a:cubicBezTo>
                    <a:lnTo>
                      <a:pt x="994" y="5227"/>
                    </a:lnTo>
                    <a:cubicBezTo>
                      <a:pt x="1019" y="5227"/>
                      <a:pt x="1043" y="5202"/>
                      <a:pt x="1043" y="5178"/>
                    </a:cubicBezTo>
                    <a:lnTo>
                      <a:pt x="1043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3" name="Google Shape;843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4" name="Google Shape;844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6" name="Google Shape;846;p28"/>
              <p:cNvSpPr/>
              <p:nvPr/>
            </p:nvSpPr>
            <p:spPr>
              <a:xfrm>
                <a:off x="3236575" y="2967600"/>
                <a:ext cx="6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5" y="0"/>
                    </a:moveTo>
                    <a:cubicBezTo>
                      <a:pt x="13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7" name="Google Shape;847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DD63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8" name="Google Shape;848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49" name="Google Shape;849;p28"/>
              <p:cNvSpPr/>
              <p:nvPr/>
            </p:nvSpPr>
            <p:spPr>
              <a:xfrm>
                <a:off x="2763625" y="2948575"/>
                <a:ext cx="878150" cy="1134575"/>
              </a:xfrm>
              <a:custGeom>
                <a:avLst/>
                <a:gdLst/>
                <a:ahLst/>
                <a:cxnLst/>
                <a:rect l="l" t="t" r="r" b="b"/>
                <a:pathLst>
                  <a:path w="35126" h="45383" extrusionOk="0">
                    <a:moveTo>
                      <a:pt x="8490" y="6258"/>
                    </a:moveTo>
                    <a:cubicBezTo>
                      <a:pt x="8061" y="7362"/>
                      <a:pt x="7852" y="8528"/>
                      <a:pt x="7852" y="9705"/>
                    </a:cubicBezTo>
                    <a:lnTo>
                      <a:pt x="7852" y="13042"/>
                    </a:lnTo>
                    <a:cubicBezTo>
                      <a:pt x="6957" y="12650"/>
                      <a:pt x="6306" y="11852"/>
                      <a:pt x="6073" y="10908"/>
                    </a:cubicBezTo>
                    <a:cubicBezTo>
                      <a:pt x="6049" y="10810"/>
                      <a:pt x="6024" y="10699"/>
                      <a:pt x="6012" y="10589"/>
                    </a:cubicBezTo>
                    <a:cubicBezTo>
                      <a:pt x="5828" y="9178"/>
                      <a:pt x="4981" y="7939"/>
                      <a:pt x="3730" y="7252"/>
                    </a:cubicBezTo>
                    <a:lnTo>
                      <a:pt x="1914" y="6258"/>
                    </a:lnTo>
                    <a:close/>
                    <a:moveTo>
                      <a:pt x="33212" y="6258"/>
                    </a:moveTo>
                    <a:lnTo>
                      <a:pt x="31396" y="7252"/>
                    </a:lnTo>
                    <a:cubicBezTo>
                      <a:pt x="30145" y="7939"/>
                      <a:pt x="29298" y="9178"/>
                      <a:pt x="29102" y="10589"/>
                    </a:cubicBezTo>
                    <a:cubicBezTo>
                      <a:pt x="28954" y="11668"/>
                      <a:pt x="28267" y="12601"/>
                      <a:pt x="27274" y="13042"/>
                    </a:cubicBezTo>
                    <a:lnTo>
                      <a:pt x="27274" y="9705"/>
                    </a:lnTo>
                    <a:cubicBezTo>
                      <a:pt x="27274" y="8528"/>
                      <a:pt x="27065" y="7362"/>
                      <a:pt x="26636" y="6258"/>
                    </a:cubicBezTo>
                    <a:close/>
                    <a:moveTo>
                      <a:pt x="7852" y="16429"/>
                    </a:moveTo>
                    <a:lnTo>
                      <a:pt x="7852" y="23225"/>
                    </a:lnTo>
                    <a:cubicBezTo>
                      <a:pt x="6957" y="22821"/>
                      <a:pt x="6306" y="22035"/>
                      <a:pt x="6073" y="21091"/>
                    </a:cubicBezTo>
                    <a:cubicBezTo>
                      <a:pt x="6049" y="20980"/>
                      <a:pt x="6037" y="20870"/>
                      <a:pt x="6012" y="20772"/>
                    </a:cubicBezTo>
                    <a:cubicBezTo>
                      <a:pt x="5828" y="19349"/>
                      <a:pt x="4981" y="18109"/>
                      <a:pt x="3730" y="17422"/>
                    </a:cubicBezTo>
                    <a:lnTo>
                      <a:pt x="1914" y="16429"/>
                    </a:lnTo>
                    <a:close/>
                    <a:moveTo>
                      <a:pt x="6896" y="23434"/>
                    </a:moveTo>
                    <a:cubicBezTo>
                      <a:pt x="6981" y="23508"/>
                      <a:pt x="7079" y="23557"/>
                      <a:pt x="7165" y="23618"/>
                    </a:cubicBezTo>
                    <a:cubicBezTo>
                      <a:pt x="7079" y="23569"/>
                      <a:pt x="6981" y="23508"/>
                      <a:pt x="6896" y="23434"/>
                    </a:cubicBezTo>
                    <a:close/>
                    <a:moveTo>
                      <a:pt x="7852" y="26599"/>
                    </a:moveTo>
                    <a:lnTo>
                      <a:pt x="7852" y="33396"/>
                    </a:lnTo>
                    <a:cubicBezTo>
                      <a:pt x="6957" y="32991"/>
                      <a:pt x="6306" y="32206"/>
                      <a:pt x="6073" y="31261"/>
                    </a:cubicBezTo>
                    <a:cubicBezTo>
                      <a:pt x="6049" y="31151"/>
                      <a:pt x="6024" y="31053"/>
                      <a:pt x="6012" y="30942"/>
                    </a:cubicBezTo>
                    <a:cubicBezTo>
                      <a:pt x="5828" y="29532"/>
                      <a:pt x="4981" y="28292"/>
                      <a:pt x="3730" y="27605"/>
                    </a:cubicBezTo>
                    <a:lnTo>
                      <a:pt x="1914" y="26599"/>
                    </a:lnTo>
                    <a:close/>
                    <a:moveTo>
                      <a:pt x="33212" y="26599"/>
                    </a:moveTo>
                    <a:lnTo>
                      <a:pt x="31396" y="27605"/>
                    </a:lnTo>
                    <a:cubicBezTo>
                      <a:pt x="30145" y="28292"/>
                      <a:pt x="29298" y="29532"/>
                      <a:pt x="29102" y="30942"/>
                    </a:cubicBezTo>
                    <a:cubicBezTo>
                      <a:pt x="28954" y="32022"/>
                      <a:pt x="28267" y="32954"/>
                      <a:pt x="27274" y="33396"/>
                    </a:cubicBezTo>
                    <a:lnTo>
                      <a:pt x="27274" y="26599"/>
                    </a:lnTo>
                    <a:close/>
                    <a:moveTo>
                      <a:pt x="17546" y="1321"/>
                    </a:moveTo>
                    <a:cubicBezTo>
                      <a:pt x="18420" y="1321"/>
                      <a:pt x="19316" y="1459"/>
                      <a:pt x="20207" y="1755"/>
                    </a:cubicBezTo>
                    <a:cubicBezTo>
                      <a:pt x="22182" y="2418"/>
                      <a:pt x="23838" y="3780"/>
                      <a:pt x="24857" y="5583"/>
                    </a:cubicBezTo>
                    <a:cubicBezTo>
                      <a:pt x="25568" y="6847"/>
                      <a:pt x="25949" y="8270"/>
                      <a:pt x="25949" y="9705"/>
                    </a:cubicBezTo>
                    <a:lnTo>
                      <a:pt x="25949" y="17091"/>
                    </a:lnTo>
                    <a:cubicBezTo>
                      <a:pt x="25949" y="17533"/>
                      <a:pt x="26280" y="17754"/>
                      <a:pt x="26611" y="17754"/>
                    </a:cubicBezTo>
                    <a:cubicBezTo>
                      <a:pt x="26942" y="17754"/>
                      <a:pt x="27274" y="17533"/>
                      <a:pt x="27274" y="17091"/>
                    </a:cubicBezTo>
                    <a:lnTo>
                      <a:pt x="27274" y="16429"/>
                    </a:lnTo>
                    <a:lnTo>
                      <a:pt x="33212" y="16429"/>
                    </a:lnTo>
                    <a:lnTo>
                      <a:pt x="31396" y="17422"/>
                    </a:lnTo>
                    <a:cubicBezTo>
                      <a:pt x="30145" y="18109"/>
                      <a:pt x="29298" y="19349"/>
                      <a:pt x="29102" y="20772"/>
                    </a:cubicBezTo>
                    <a:cubicBezTo>
                      <a:pt x="28954" y="21851"/>
                      <a:pt x="28267" y="22771"/>
                      <a:pt x="27274" y="23225"/>
                    </a:cubicBezTo>
                    <a:lnTo>
                      <a:pt x="27274" y="20121"/>
                    </a:lnTo>
                    <a:cubicBezTo>
                      <a:pt x="27274" y="19753"/>
                      <a:pt x="26979" y="19447"/>
                      <a:pt x="26611" y="19447"/>
                    </a:cubicBezTo>
                    <a:cubicBezTo>
                      <a:pt x="26243" y="19459"/>
                      <a:pt x="25949" y="19753"/>
                      <a:pt x="25949" y="20121"/>
                    </a:cubicBezTo>
                    <a:lnTo>
                      <a:pt x="25949" y="36844"/>
                    </a:lnTo>
                    <a:cubicBezTo>
                      <a:pt x="25949" y="37199"/>
                      <a:pt x="25654" y="37506"/>
                      <a:pt x="25286" y="37506"/>
                    </a:cubicBezTo>
                    <a:lnTo>
                      <a:pt x="9840" y="37506"/>
                    </a:lnTo>
                    <a:cubicBezTo>
                      <a:pt x="9472" y="37506"/>
                      <a:pt x="9177" y="37199"/>
                      <a:pt x="9177" y="36844"/>
                    </a:cubicBezTo>
                    <a:lnTo>
                      <a:pt x="9177" y="9705"/>
                    </a:lnTo>
                    <a:cubicBezTo>
                      <a:pt x="9177" y="4926"/>
                      <a:pt x="13087" y="1321"/>
                      <a:pt x="17546" y="1321"/>
                    </a:cubicBezTo>
                    <a:close/>
                    <a:moveTo>
                      <a:pt x="18845" y="38831"/>
                    </a:moveTo>
                    <a:lnTo>
                      <a:pt x="18845" y="44009"/>
                    </a:lnTo>
                    <a:cubicBezTo>
                      <a:pt x="18845" y="44033"/>
                      <a:pt x="18821" y="44058"/>
                      <a:pt x="18796" y="44058"/>
                    </a:cubicBezTo>
                    <a:lnTo>
                      <a:pt x="16330" y="44058"/>
                    </a:lnTo>
                    <a:cubicBezTo>
                      <a:pt x="16305" y="44058"/>
                      <a:pt x="16281" y="44033"/>
                      <a:pt x="16281" y="44009"/>
                    </a:cubicBezTo>
                    <a:lnTo>
                      <a:pt x="16281" y="38831"/>
                    </a:lnTo>
                    <a:close/>
                    <a:moveTo>
                      <a:pt x="17557" y="1"/>
                    </a:moveTo>
                    <a:cubicBezTo>
                      <a:pt x="14060" y="1"/>
                      <a:pt x="10834" y="1878"/>
                      <a:pt x="9116" y="4921"/>
                    </a:cubicBezTo>
                    <a:lnTo>
                      <a:pt x="1804" y="4921"/>
                    </a:lnTo>
                    <a:cubicBezTo>
                      <a:pt x="454" y="4921"/>
                      <a:pt x="0" y="6724"/>
                      <a:pt x="1178" y="7374"/>
                    </a:cubicBezTo>
                    <a:lnTo>
                      <a:pt x="3092" y="8417"/>
                    </a:lnTo>
                    <a:cubicBezTo>
                      <a:pt x="3975" y="8896"/>
                      <a:pt x="4564" y="9767"/>
                      <a:pt x="4699" y="10760"/>
                    </a:cubicBezTo>
                    <a:cubicBezTo>
                      <a:pt x="4932" y="12503"/>
                      <a:pt x="6172" y="13950"/>
                      <a:pt x="7852" y="14466"/>
                    </a:cubicBezTo>
                    <a:lnTo>
                      <a:pt x="7852" y="15104"/>
                    </a:lnTo>
                    <a:lnTo>
                      <a:pt x="1804" y="15104"/>
                    </a:lnTo>
                    <a:cubicBezTo>
                      <a:pt x="454" y="15104"/>
                      <a:pt x="0" y="16895"/>
                      <a:pt x="1178" y="17545"/>
                    </a:cubicBezTo>
                    <a:lnTo>
                      <a:pt x="3092" y="18588"/>
                    </a:lnTo>
                    <a:cubicBezTo>
                      <a:pt x="3975" y="19079"/>
                      <a:pt x="4564" y="19950"/>
                      <a:pt x="4699" y="20943"/>
                    </a:cubicBezTo>
                    <a:cubicBezTo>
                      <a:pt x="4932" y="22686"/>
                      <a:pt x="6159" y="24133"/>
                      <a:pt x="7852" y="24636"/>
                    </a:cubicBezTo>
                    <a:lnTo>
                      <a:pt x="7852" y="25274"/>
                    </a:lnTo>
                    <a:lnTo>
                      <a:pt x="1804" y="25274"/>
                    </a:lnTo>
                    <a:cubicBezTo>
                      <a:pt x="454" y="25274"/>
                      <a:pt x="0" y="27078"/>
                      <a:pt x="1178" y="27716"/>
                    </a:cubicBezTo>
                    <a:lnTo>
                      <a:pt x="3092" y="28771"/>
                    </a:lnTo>
                    <a:cubicBezTo>
                      <a:pt x="3975" y="29249"/>
                      <a:pt x="4564" y="30120"/>
                      <a:pt x="4699" y="31114"/>
                    </a:cubicBezTo>
                    <a:cubicBezTo>
                      <a:pt x="4932" y="32856"/>
                      <a:pt x="6159" y="34304"/>
                      <a:pt x="7852" y="34819"/>
                    </a:cubicBezTo>
                    <a:lnTo>
                      <a:pt x="7852" y="36844"/>
                    </a:lnTo>
                    <a:cubicBezTo>
                      <a:pt x="7852" y="37936"/>
                      <a:pt x="8736" y="38831"/>
                      <a:pt x="9840" y="38831"/>
                    </a:cubicBezTo>
                    <a:lnTo>
                      <a:pt x="14956" y="38831"/>
                    </a:lnTo>
                    <a:lnTo>
                      <a:pt x="14956" y="44009"/>
                    </a:lnTo>
                    <a:cubicBezTo>
                      <a:pt x="14956" y="44769"/>
                      <a:pt x="15569" y="45383"/>
                      <a:pt x="16330" y="45383"/>
                    </a:cubicBezTo>
                    <a:lnTo>
                      <a:pt x="18796" y="45383"/>
                    </a:lnTo>
                    <a:cubicBezTo>
                      <a:pt x="19557" y="45383"/>
                      <a:pt x="20170" y="44769"/>
                      <a:pt x="20170" y="44009"/>
                    </a:cubicBezTo>
                    <a:lnTo>
                      <a:pt x="20170" y="38831"/>
                    </a:lnTo>
                    <a:lnTo>
                      <a:pt x="25286" y="38831"/>
                    </a:lnTo>
                    <a:cubicBezTo>
                      <a:pt x="26378" y="38831"/>
                      <a:pt x="27274" y="37936"/>
                      <a:pt x="27274" y="36844"/>
                    </a:cubicBezTo>
                    <a:lnTo>
                      <a:pt x="27274" y="34819"/>
                    </a:lnTo>
                    <a:cubicBezTo>
                      <a:pt x="28954" y="34304"/>
                      <a:pt x="30194" y="32856"/>
                      <a:pt x="30427" y="31114"/>
                    </a:cubicBezTo>
                    <a:cubicBezTo>
                      <a:pt x="30562" y="30120"/>
                      <a:pt x="31151" y="29249"/>
                      <a:pt x="32034" y="28771"/>
                    </a:cubicBezTo>
                    <a:lnTo>
                      <a:pt x="33948" y="27716"/>
                    </a:lnTo>
                    <a:cubicBezTo>
                      <a:pt x="35126" y="27078"/>
                      <a:pt x="34659" y="25274"/>
                      <a:pt x="33322" y="25274"/>
                    </a:cubicBezTo>
                    <a:lnTo>
                      <a:pt x="27274" y="25274"/>
                    </a:lnTo>
                    <a:lnTo>
                      <a:pt x="27274" y="24636"/>
                    </a:lnTo>
                    <a:cubicBezTo>
                      <a:pt x="28954" y="24133"/>
                      <a:pt x="30194" y="22686"/>
                      <a:pt x="30427" y="20943"/>
                    </a:cubicBezTo>
                    <a:cubicBezTo>
                      <a:pt x="30562" y="19950"/>
                      <a:pt x="31151" y="19079"/>
                      <a:pt x="32034" y="18588"/>
                    </a:cubicBezTo>
                    <a:lnTo>
                      <a:pt x="33948" y="17545"/>
                    </a:lnTo>
                    <a:cubicBezTo>
                      <a:pt x="35126" y="16895"/>
                      <a:pt x="34659" y="15104"/>
                      <a:pt x="33322" y="15104"/>
                    </a:cubicBezTo>
                    <a:lnTo>
                      <a:pt x="27274" y="15104"/>
                    </a:lnTo>
                    <a:lnTo>
                      <a:pt x="27274" y="14466"/>
                    </a:lnTo>
                    <a:cubicBezTo>
                      <a:pt x="28954" y="13950"/>
                      <a:pt x="30194" y="12503"/>
                      <a:pt x="30427" y="10760"/>
                    </a:cubicBezTo>
                    <a:cubicBezTo>
                      <a:pt x="30562" y="9767"/>
                      <a:pt x="31151" y="8896"/>
                      <a:pt x="32034" y="8417"/>
                    </a:cubicBezTo>
                    <a:lnTo>
                      <a:pt x="33948" y="7374"/>
                    </a:lnTo>
                    <a:cubicBezTo>
                      <a:pt x="35126" y="6724"/>
                      <a:pt x="34659" y="4921"/>
                      <a:pt x="33322" y="4921"/>
                    </a:cubicBezTo>
                    <a:lnTo>
                      <a:pt x="26010" y="4921"/>
                    </a:lnTo>
                    <a:cubicBezTo>
                      <a:pt x="24292" y="1878"/>
                      <a:pt x="21066" y="1"/>
                      <a:pt x="17557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0" name="Google Shape;850;p28"/>
              <p:cNvSpPr/>
              <p:nvPr/>
            </p:nvSpPr>
            <p:spPr>
              <a:xfrm>
                <a:off x="3113900" y="3632350"/>
                <a:ext cx="123000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4640" extrusionOk="0">
                    <a:moveTo>
                      <a:pt x="3336" y="0"/>
                    </a:moveTo>
                    <a:cubicBezTo>
                      <a:pt x="2547" y="0"/>
                      <a:pt x="1764" y="306"/>
                      <a:pt x="1178" y="892"/>
                    </a:cubicBezTo>
                    <a:cubicBezTo>
                      <a:pt x="184" y="1886"/>
                      <a:pt x="0" y="3407"/>
                      <a:pt x="712" y="4610"/>
                    </a:cubicBezTo>
                    <a:cubicBezTo>
                      <a:pt x="829" y="4628"/>
                      <a:pt x="952" y="4639"/>
                      <a:pt x="1072" y="4639"/>
                    </a:cubicBezTo>
                    <a:cubicBezTo>
                      <a:pt x="1116" y="4639"/>
                      <a:pt x="1160" y="4638"/>
                      <a:pt x="1203" y="4634"/>
                    </a:cubicBezTo>
                    <a:cubicBezTo>
                      <a:pt x="1210" y="4634"/>
                      <a:pt x="1218" y="4634"/>
                      <a:pt x="1225" y="4634"/>
                    </a:cubicBezTo>
                    <a:cubicBezTo>
                      <a:pt x="3264" y="4634"/>
                      <a:pt x="4920" y="2971"/>
                      <a:pt x="4920" y="929"/>
                    </a:cubicBezTo>
                    <a:cubicBezTo>
                      <a:pt x="4920" y="757"/>
                      <a:pt x="4908" y="598"/>
                      <a:pt x="4883" y="426"/>
                    </a:cubicBezTo>
                    <a:cubicBezTo>
                      <a:pt x="4404" y="139"/>
                      <a:pt x="3869" y="0"/>
                      <a:pt x="3336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1" name="Google Shape;851;p28"/>
              <p:cNvSpPr/>
              <p:nvPr/>
            </p:nvSpPr>
            <p:spPr>
              <a:xfrm>
                <a:off x="3131675" y="3643000"/>
                <a:ext cx="1420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6172" extrusionOk="0">
                    <a:moveTo>
                      <a:pt x="4172" y="0"/>
                    </a:moveTo>
                    <a:lnTo>
                      <a:pt x="4172" y="0"/>
                    </a:lnTo>
                    <a:cubicBezTo>
                      <a:pt x="4197" y="172"/>
                      <a:pt x="4209" y="331"/>
                      <a:pt x="4209" y="503"/>
                    </a:cubicBezTo>
                    <a:cubicBezTo>
                      <a:pt x="4209" y="2545"/>
                      <a:pt x="2553" y="4208"/>
                      <a:pt x="514" y="4208"/>
                    </a:cubicBezTo>
                    <a:cubicBezTo>
                      <a:pt x="507" y="4208"/>
                      <a:pt x="499" y="4208"/>
                      <a:pt x="492" y="4208"/>
                    </a:cubicBezTo>
                    <a:cubicBezTo>
                      <a:pt x="449" y="4212"/>
                      <a:pt x="405" y="4213"/>
                      <a:pt x="361" y="4213"/>
                    </a:cubicBezTo>
                    <a:cubicBezTo>
                      <a:pt x="241" y="4213"/>
                      <a:pt x="118" y="4202"/>
                      <a:pt x="1" y="4184"/>
                    </a:cubicBezTo>
                    <a:lnTo>
                      <a:pt x="1" y="4184"/>
                    </a:lnTo>
                    <a:cubicBezTo>
                      <a:pt x="38" y="4257"/>
                      <a:pt x="87" y="4319"/>
                      <a:pt x="136" y="4392"/>
                    </a:cubicBezTo>
                    <a:cubicBezTo>
                      <a:pt x="332" y="4674"/>
                      <a:pt x="283" y="5055"/>
                      <a:pt x="25" y="5276"/>
                    </a:cubicBezTo>
                    <a:cubicBezTo>
                      <a:pt x="62" y="5325"/>
                      <a:pt x="99" y="5362"/>
                      <a:pt x="148" y="5398"/>
                    </a:cubicBezTo>
                    <a:cubicBezTo>
                      <a:pt x="173" y="5423"/>
                      <a:pt x="209" y="5447"/>
                      <a:pt x="246" y="5484"/>
                    </a:cubicBezTo>
                    <a:cubicBezTo>
                      <a:pt x="308" y="5533"/>
                      <a:pt x="369" y="5582"/>
                      <a:pt x="430" y="5631"/>
                    </a:cubicBezTo>
                    <a:cubicBezTo>
                      <a:pt x="467" y="5656"/>
                      <a:pt x="504" y="5681"/>
                      <a:pt x="528" y="5705"/>
                    </a:cubicBezTo>
                    <a:cubicBezTo>
                      <a:pt x="541" y="5705"/>
                      <a:pt x="553" y="5717"/>
                      <a:pt x="565" y="5717"/>
                    </a:cubicBezTo>
                    <a:cubicBezTo>
                      <a:pt x="614" y="5754"/>
                      <a:pt x="651" y="5779"/>
                      <a:pt x="700" y="5803"/>
                    </a:cubicBezTo>
                    <a:cubicBezTo>
                      <a:pt x="761" y="5840"/>
                      <a:pt x="823" y="5877"/>
                      <a:pt x="884" y="5914"/>
                    </a:cubicBezTo>
                    <a:cubicBezTo>
                      <a:pt x="933" y="5938"/>
                      <a:pt x="970" y="5963"/>
                      <a:pt x="1019" y="5975"/>
                    </a:cubicBezTo>
                    <a:cubicBezTo>
                      <a:pt x="1056" y="5999"/>
                      <a:pt x="1093" y="6012"/>
                      <a:pt x="1130" y="6024"/>
                    </a:cubicBezTo>
                    <a:cubicBezTo>
                      <a:pt x="1154" y="6036"/>
                      <a:pt x="1179" y="6049"/>
                      <a:pt x="1215" y="6061"/>
                    </a:cubicBezTo>
                    <a:cubicBezTo>
                      <a:pt x="1301" y="6110"/>
                      <a:pt x="1399" y="6134"/>
                      <a:pt x="1498" y="6171"/>
                    </a:cubicBezTo>
                    <a:cubicBezTo>
                      <a:pt x="1565" y="5870"/>
                      <a:pt x="1835" y="5649"/>
                      <a:pt x="2142" y="5649"/>
                    </a:cubicBezTo>
                    <a:cubicBezTo>
                      <a:pt x="2172" y="5649"/>
                      <a:pt x="2203" y="5652"/>
                      <a:pt x="2234" y="5656"/>
                    </a:cubicBezTo>
                    <a:cubicBezTo>
                      <a:pt x="2366" y="5673"/>
                      <a:pt x="2497" y="5681"/>
                      <a:pt x="2627" y="5681"/>
                    </a:cubicBezTo>
                    <a:cubicBezTo>
                      <a:pt x="4288" y="5681"/>
                      <a:pt x="5681" y="4333"/>
                      <a:pt x="5681" y="2626"/>
                    </a:cubicBezTo>
                    <a:cubicBezTo>
                      <a:pt x="5669" y="1546"/>
                      <a:pt x="5105" y="552"/>
                      <a:pt x="4172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2" name="Google Shape;852;p28"/>
              <p:cNvSpPr/>
              <p:nvPr/>
            </p:nvSpPr>
            <p:spPr>
              <a:xfrm>
                <a:off x="2993050" y="2981600"/>
                <a:ext cx="348750" cy="834100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33364" extrusionOk="0">
                    <a:moveTo>
                      <a:pt x="8180" y="4352"/>
                    </a:moveTo>
                    <a:cubicBezTo>
                      <a:pt x="8842" y="4352"/>
                      <a:pt x="9518" y="4503"/>
                      <a:pt x="10159" y="4826"/>
                    </a:cubicBezTo>
                    <a:cubicBezTo>
                      <a:pt x="10478" y="4998"/>
                      <a:pt x="10613" y="5391"/>
                      <a:pt x="10441" y="5722"/>
                    </a:cubicBezTo>
                    <a:cubicBezTo>
                      <a:pt x="10441" y="5734"/>
                      <a:pt x="10429" y="5759"/>
                      <a:pt x="10416" y="5771"/>
                    </a:cubicBezTo>
                    <a:cubicBezTo>
                      <a:pt x="10429" y="5783"/>
                      <a:pt x="10441" y="5796"/>
                      <a:pt x="10453" y="5808"/>
                    </a:cubicBezTo>
                    <a:cubicBezTo>
                      <a:pt x="10466" y="5808"/>
                      <a:pt x="10466" y="5808"/>
                      <a:pt x="10478" y="5820"/>
                    </a:cubicBezTo>
                    <a:cubicBezTo>
                      <a:pt x="10502" y="5845"/>
                      <a:pt x="10539" y="5869"/>
                      <a:pt x="10576" y="5894"/>
                    </a:cubicBezTo>
                    <a:cubicBezTo>
                      <a:pt x="10637" y="5955"/>
                      <a:pt x="10711" y="6016"/>
                      <a:pt x="10772" y="6090"/>
                    </a:cubicBezTo>
                    <a:cubicBezTo>
                      <a:pt x="10809" y="6115"/>
                      <a:pt x="10846" y="6151"/>
                      <a:pt x="10870" y="6188"/>
                    </a:cubicBezTo>
                    <a:cubicBezTo>
                      <a:pt x="10907" y="6213"/>
                      <a:pt x="10932" y="6250"/>
                      <a:pt x="10956" y="6274"/>
                    </a:cubicBezTo>
                    <a:cubicBezTo>
                      <a:pt x="10969" y="6286"/>
                      <a:pt x="10969" y="6286"/>
                      <a:pt x="10969" y="6299"/>
                    </a:cubicBezTo>
                    <a:cubicBezTo>
                      <a:pt x="11005" y="6323"/>
                      <a:pt x="11030" y="6360"/>
                      <a:pt x="11054" y="6385"/>
                    </a:cubicBezTo>
                    <a:cubicBezTo>
                      <a:pt x="11091" y="6434"/>
                      <a:pt x="11128" y="6495"/>
                      <a:pt x="11177" y="6544"/>
                    </a:cubicBezTo>
                    <a:cubicBezTo>
                      <a:pt x="11202" y="6581"/>
                      <a:pt x="11214" y="6605"/>
                      <a:pt x="11238" y="6642"/>
                    </a:cubicBezTo>
                    <a:cubicBezTo>
                      <a:pt x="11337" y="6789"/>
                      <a:pt x="11435" y="6937"/>
                      <a:pt x="11508" y="7096"/>
                    </a:cubicBezTo>
                    <a:cubicBezTo>
                      <a:pt x="11521" y="7096"/>
                      <a:pt x="11545" y="7084"/>
                      <a:pt x="11570" y="7084"/>
                    </a:cubicBezTo>
                    <a:cubicBezTo>
                      <a:pt x="11632" y="7064"/>
                      <a:pt x="11696" y="7054"/>
                      <a:pt x="11758" y="7054"/>
                    </a:cubicBezTo>
                    <a:cubicBezTo>
                      <a:pt x="12038" y="7054"/>
                      <a:pt x="12299" y="7247"/>
                      <a:pt x="12379" y="7538"/>
                    </a:cubicBezTo>
                    <a:cubicBezTo>
                      <a:pt x="13177" y="10335"/>
                      <a:pt x="11079" y="13108"/>
                      <a:pt x="8171" y="13108"/>
                    </a:cubicBezTo>
                    <a:cubicBezTo>
                      <a:pt x="8165" y="13108"/>
                      <a:pt x="8158" y="13108"/>
                      <a:pt x="8152" y="13108"/>
                    </a:cubicBezTo>
                    <a:cubicBezTo>
                      <a:pt x="5328" y="13108"/>
                      <a:pt x="3253" y="10464"/>
                      <a:pt x="3914" y="7710"/>
                    </a:cubicBezTo>
                    <a:cubicBezTo>
                      <a:pt x="4399" y="5658"/>
                      <a:pt x="6231" y="4352"/>
                      <a:pt x="8180" y="4352"/>
                    </a:cubicBezTo>
                    <a:close/>
                    <a:moveTo>
                      <a:pt x="8138" y="14587"/>
                    </a:moveTo>
                    <a:cubicBezTo>
                      <a:pt x="10391" y="14587"/>
                      <a:pt x="12551" y="16334"/>
                      <a:pt x="12551" y="18972"/>
                    </a:cubicBezTo>
                    <a:cubicBezTo>
                      <a:pt x="12551" y="21389"/>
                      <a:pt x="10588" y="23352"/>
                      <a:pt x="8171" y="23352"/>
                    </a:cubicBezTo>
                    <a:cubicBezTo>
                      <a:pt x="4270" y="23352"/>
                      <a:pt x="2319" y="18641"/>
                      <a:pt x="5067" y="15881"/>
                    </a:cubicBezTo>
                    <a:cubicBezTo>
                      <a:pt x="5961" y="14987"/>
                      <a:pt x="7060" y="14587"/>
                      <a:pt x="8138" y="14587"/>
                    </a:cubicBezTo>
                    <a:close/>
                    <a:moveTo>
                      <a:pt x="8373" y="1"/>
                    </a:moveTo>
                    <a:cubicBezTo>
                      <a:pt x="3913" y="1"/>
                      <a:pt x="0" y="3613"/>
                      <a:pt x="0" y="8384"/>
                    </a:cubicBezTo>
                    <a:lnTo>
                      <a:pt x="0" y="33363"/>
                    </a:lnTo>
                    <a:lnTo>
                      <a:pt x="7398" y="33363"/>
                    </a:lnTo>
                    <a:cubicBezTo>
                      <a:pt x="7141" y="33241"/>
                      <a:pt x="6994" y="32971"/>
                      <a:pt x="7030" y="32689"/>
                    </a:cubicBezTo>
                    <a:cubicBezTo>
                      <a:pt x="7030" y="32664"/>
                      <a:pt x="7043" y="32640"/>
                      <a:pt x="7043" y="32627"/>
                    </a:cubicBezTo>
                    <a:cubicBezTo>
                      <a:pt x="6944" y="32590"/>
                      <a:pt x="6846" y="32566"/>
                      <a:pt x="6760" y="32517"/>
                    </a:cubicBezTo>
                    <a:cubicBezTo>
                      <a:pt x="6724" y="32505"/>
                      <a:pt x="6699" y="32492"/>
                      <a:pt x="6675" y="32480"/>
                    </a:cubicBezTo>
                    <a:cubicBezTo>
                      <a:pt x="6638" y="32468"/>
                      <a:pt x="6601" y="32455"/>
                      <a:pt x="6564" y="32431"/>
                    </a:cubicBezTo>
                    <a:cubicBezTo>
                      <a:pt x="6515" y="32419"/>
                      <a:pt x="6478" y="32394"/>
                      <a:pt x="6429" y="32370"/>
                    </a:cubicBezTo>
                    <a:cubicBezTo>
                      <a:pt x="6368" y="32333"/>
                      <a:pt x="6306" y="32296"/>
                      <a:pt x="6245" y="32259"/>
                    </a:cubicBezTo>
                    <a:cubicBezTo>
                      <a:pt x="6196" y="32235"/>
                      <a:pt x="6159" y="32210"/>
                      <a:pt x="6110" y="32173"/>
                    </a:cubicBezTo>
                    <a:cubicBezTo>
                      <a:pt x="6098" y="32173"/>
                      <a:pt x="6086" y="32161"/>
                      <a:pt x="6073" y="32161"/>
                    </a:cubicBezTo>
                    <a:cubicBezTo>
                      <a:pt x="6049" y="32137"/>
                      <a:pt x="6012" y="32112"/>
                      <a:pt x="5975" y="32087"/>
                    </a:cubicBezTo>
                    <a:cubicBezTo>
                      <a:pt x="5914" y="32038"/>
                      <a:pt x="5853" y="31989"/>
                      <a:pt x="5791" y="31940"/>
                    </a:cubicBezTo>
                    <a:cubicBezTo>
                      <a:pt x="5754" y="31903"/>
                      <a:pt x="5718" y="31879"/>
                      <a:pt x="5693" y="31854"/>
                    </a:cubicBezTo>
                    <a:cubicBezTo>
                      <a:pt x="5644" y="31818"/>
                      <a:pt x="5607" y="31781"/>
                      <a:pt x="5570" y="31732"/>
                    </a:cubicBezTo>
                    <a:cubicBezTo>
                      <a:pt x="5558" y="31756"/>
                      <a:pt x="5546" y="31768"/>
                      <a:pt x="5521" y="31781"/>
                    </a:cubicBezTo>
                    <a:cubicBezTo>
                      <a:pt x="5408" y="31861"/>
                      <a:pt x="5276" y="31900"/>
                      <a:pt x="5145" y="31900"/>
                    </a:cubicBezTo>
                    <a:cubicBezTo>
                      <a:pt x="4936" y="31900"/>
                      <a:pt x="4729" y="31802"/>
                      <a:pt x="4601" y="31621"/>
                    </a:cubicBezTo>
                    <a:cubicBezTo>
                      <a:pt x="3485" y="30039"/>
                      <a:pt x="3521" y="27916"/>
                      <a:pt x="4712" y="26395"/>
                    </a:cubicBezTo>
                    <a:cubicBezTo>
                      <a:pt x="5561" y="25300"/>
                      <a:pt x="6848" y="24699"/>
                      <a:pt x="8171" y="24699"/>
                    </a:cubicBezTo>
                    <a:cubicBezTo>
                      <a:pt x="8701" y="24699"/>
                      <a:pt x="9238" y="24796"/>
                      <a:pt x="9754" y="24996"/>
                    </a:cubicBezTo>
                    <a:cubicBezTo>
                      <a:pt x="11557" y="25695"/>
                      <a:pt x="12686" y="27499"/>
                      <a:pt x="12539" y="29425"/>
                    </a:cubicBezTo>
                    <a:cubicBezTo>
                      <a:pt x="12379" y="31351"/>
                      <a:pt x="10993" y="32959"/>
                      <a:pt x="9104" y="33363"/>
                    </a:cubicBezTo>
                    <a:lnTo>
                      <a:pt x="12625" y="33363"/>
                    </a:lnTo>
                    <a:cubicBezTo>
                      <a:pt x="13361" y="33363"/>
                      <a:pt x="13950" y="32774"/>
                      <a:pt x="13950" y="32038"/>
                    </a:cubicBezTo>
                    <a:lnTo>
                      <a:pt x="13950" y="7096"/>
                    </a:lnTo>
                    <a:cubicBezTo>
                      <a:pt x="13950" y="4557"/>
                      <a:pt x="12895" y="2140"/>
                      <a:pt x="11030" y="434"/>
                    </a:cubicBezTo>
                    <a:cubicBezTo>
                      <a:pt x="10140" y="139"/>
                      <a:pt x="9246" y="1"/>
                      <a:pt x="8373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3" name="Google Shape;853;p28"/>
              <p:cNvSpPr/>
              <p:nvPr/>
            </p:nvSpPr>
            <p:spPr>
              <a:xfrm>
                <a:off x="3120950" y="3123725"/>
                <a:ext cx="115950" cy="1159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8" extrusionOk="0">
                    <a:moveTo>
                      <a:pt x="3055" y="0"/>
                    </a:moveTo>
                    <a:cubicBezTo>
                      <a:pt x="1374" y="0"/>
                      <a:pt x="0" y="1362"/>
                      <a:pt x="0" y="3043"/>
                    </a:cubicBezTo>
                    <a:cubicBezTo>
                      <a:pt x="0" y="3595"/>
                      <a:pt x="148" y="4135"/>
                      <a:pt x="430" y="4601"/>
                    </a:cubicBezTo>
                    <a:cubicBezTo>
                      <a:pt x="589" y="4626"/>
                      <a:pt x="761" y="4638"/>
                      <a:pt x="921" y="4638"/>
                    </a:cubicBezTo>
                    <a:cubicBezTo>
                      <a:pt x="2969" y="4638"/>
                      <a:pt x="4638" y="2969"/>
                      <a:pt x="4638" y="920"/>
                    </a:cubicBezTo>
                    <a:cubicBezTo>
                      <a:pt x="4638" y="736"/>
                      <a:pt x="4626" y="565"/>
                      <a:pt x="4601" y="381"/>
                    </a:cubicBezTo>
                    <a:cubicBezTo>
                      <a:pt x="4540" y="368"/>
                      <a:pt x="4491" y="356"/>
                      <a:pt x="4442" y="331"/>
                    </a:cubicBezTo>
                    <a:cubicBezTo>
                      <a:pt x="4012" y="111"/>
                      <a:pt x="3534" y="0"/>
                      <a:pt x="305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4" name="Google Shape;854;p28"/>
              <p:cNvSpPr/>
              <p:nvPr/>
            </p:nvSpPr>
            <p:spPr>
              <a:xfrm>
                <a:off x="3131675" y="3125875"/>
                <a:ext cx="14910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6012" extrusionOk="0">
                    <a:moveTo>
                      <a:pt x="4871" y="0"/>
                    </a:moveTo>
                    <a:cubicBezTo>
                      <a:pt x="4751" y="201"/>
                      <a:pt x="4540" y="311"/>
                      <a:pt x="4320" y="311"/>
                    </a:cubicBezTo>
                    <a:cubicBezTo>
                      <a:pt x="4271" y="311"/>
                      <a:pt x="4221" y="306"/>
                      <a:pt x="4172" y="295"/>
                    </a:cubicBezTo>
                    <a:lnTo>
                      <a:pt x="4172" y="295"/>
                    </a:lnTo>
                    <a:cubicBezTo>
                      <a:pt x="4197" y="479"/>
                      <a:pt x="4209" y="650"/>
                      <a:pt x="4209" y="834"/>
                    </a:cubicBezTo>
                    <a:cubicBezTo>
                      <a:pt x="4209" y="2883"/>
                      <a:pt x="2540" y="4552"/>
                      <a:pt x="492" y="4552"/>
                    </a:cubicBezTo>
                    <a:cubicBezTo>
                      <a:pt x="332" y="4552"/>
                      <a:pt x="160" y="4540"/>
                      <a:pt x="1" y="4515"/>
                    </a:cubicBezTo>
                    <a:lnTo>
                      <a:pt x="1" y="4515"/>
                    </a:lnTo>
                    <a:cubicBezTo>
                      <a:pt x="559" y="5455"/>
                      <a:pt x="1562" y="6012"/>
                      <a:pt x="2617" y="6012"/>
                    </a:cubicBezTo>
                    <a:cubicBezTo>
                      <a:pt x="2885" y="6012"/>
                      <a:pt x="3156" y="5976"/>
                      <a:pt x="3424" y="5901"/>
                    </a:cubicBezTo>
                    <a:cubicBezTo>
                      <a:pt x="4761" y="5546"/>
                      <a:pt x="5681" y="4343"/>
                      <a:pt x="5681" y="2957"/>
                    </a:cubicBezTo>
                    <a:cubicBezTo>
                      <a:pt x="5681" y="2687"/>
                      <a:pt x="5632" y="2405"/>
                      <a:pt x="5559" y="2123"/>
                    </a:cubicBezTo>
                    <a:cubicBezTo>
                      <a:pt x="5473" y="1804"/>
                      <a:pt x="5644" y="1448"/>
                      <a:pt x="5963" y="1325"/>
                    </a:cubicBezTo>
                    <a:cubicBezTo>
                      <a:pt x="5890" y="1166"/>
                      <a:pt x="5792" y="1018"/>
                      <a:pt x="5693" y="871"/>
                    </a:cubicBezTo>
                    <a:cubicBezTo>
                      <a:pt x="5669" y="834"/>
                      <a:pt x="5657" y="810"/>
                      <a:pt x="5632" y="773"/>
                    </a:cubicBezTo>
                    <a:cubicBezTo>
                      <a:pt x="5583" y="724"/>
                      <a:pt x="5546" y="663"/>
                      <a:pt x="5509" y="614"/>
                    </a:cubicBezTo>
                    <a:cubicBezTo>
                      <a:pt x="5485" y="589"/>
                      <a:pt x="5460" y="552"/>
                      <a:pt x="5424" y="528"/>
                    </a:cubicBezTo>
                    <a:cubicBezTo>
                      <a:pt x="5424" y="515"/>
                      <a:pt x="5424" y="515"/>
                      <a:pt x="5411" y="503"/>
                    </a:cubicBezTo>
                    <a:cubicBezTo>
                      <a:pt x="5387" y="479"/>
                      <a:pt x="5362" y="442"/>
                      <a:pt x="5325" y="417"/>
                    </a:cubicBezTo>
                    <a:cubicBezTo>
                      <a:pt x="5301" y="380"/>
                      <a:pt x="5264" y="344"/>
                      <a:pt x="5227" y="319"/>
                    </a:cubicBezTo>
                    <a:cubicBezTo>
                      <a:pt x="5166" y="245"/>
                      <a:pt x="5092" y="184"/>
                      <a:pt x="5031" y="123"/>
                    </a:cubicBezTo>
                    <a:cubicBezTo>
                      <a:pt x="4994" y="98"/>
                      <a:pt x="4957" y="74"/>
                      <a:pt x="4933" y="49"/>
                    </a:cubicBezTo>
                    <a:cubicBezTo>
                      <a:pt x="4921" y="37"/>
                      <a:pt x="4921" y="37"/>
                      <a:pt x="4908" y="37"/>
                    </a:cubicBezTo>
                    <a:cubicBezTo>
                      <a:pt x="4896" y="25"/>
                      <a:pt x="4884" y="12"/>
                      <a:pt x="4871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5" name="Google Shape;855;p28"/>
              <p:cNvSpPr/>
              <p:nvPr/>
            </p:nvSpPr>
            <p:spPr>
              <a:xfrm>
                <a:off x="2993050" y="2992450"/>
                <a:ext cx="435875" cy="893800"/>
              </a:xfrm>
              <a:custGeom>
                <a:avLst/>
                <a:gdLst/>
                <a:ahLst/>
                <a:cxnLst/>
                <a:rect l="l" t="t" r="r" b="b"/>
                <a:pathLst>
                  <a:path w="17435" h="35752" extrusionOk="0">
                    <a:moveTo>
                      <a:pt x="11030" y="0"/>
                    </a:moveTo>
                    <a:lnTo>
                      <a:pt x="11030" y="0"/>
                    </a:lnTo>
                    <a:cubicBezTo>
                      <a:pt x="12895" y="1706"/>
                      <a:pt x="13950" y="4123"/>
                      <a:pt x="13950" y="6662"/>
                    </a:cubicBezTo>
                    <a:lnTo>
                      <a:pt x="13950" y="31604"/>
                    </a:lnTo>
                    <a:cubicBezTo>
                      <a:pt x="13950" y="32340"/>
                      <a:pt x="13361" y="32929"/>
                      <a:pt x="12625" y="32929"/>
                    </a:cubicBezTo>
                    <a:lnTo>
                      <a:pt x="9104" y="32929"/>
                    </a:lnTo>
                    <a:cubicBezTo>
                      <a:pt x="8797" y="33003"/>
                      <a:pt x="8478" y="33028"/>
                      <a:pt x="8171" y="33028"/>
                    </a:cubicBezTo>
                    <a:cubicBezTo>
                      <a:pt x="7987" y="33028"/>
                      <a:pt x="7791" y="33015"/>
                      <a:pt x="7607" y="32991"/>
                    </a:cubicBezTo>
                    <a:cubicBezTo>
                      <a:pt x="7533" y="32991"/>
                      <a:pt x="7460" y="32966"/>
                      <a:pt x="7398" y="32929"/>
                    </a:cubicBezTo>
                    <a:lnTo>
                      <a:pt x="0" y="32929"/>
                    </a:lnTo>
                    <a:lnTo>
                      <a:pt x="0" y="35089"/>
                    </a:lnTo>
                    <a:cubicBezTo>
                      <a:pt x="0" y="35444"/>
                      <a:pt x="295" y="35751"/>
                      <a:pt x="663" y="35751"/>
                    </a:cubicBezTo>
                    <a:lnTo>
                      <a:pt x="16109" y="35751"/>
                    </a:lnTo>
                    <a:cubicBezTo>
                      <a:pt x="16477" y="35751"/>
                      <a:pt x="16772" y="35444"/>
                      <a:pt x="16772" y="35089"/>
                    </a:cubicBezTo>
                    <a:lnTo>
                      <a:pt x="16772" y="18366"/>
                    </a:lnTo>
                    <a:cubicBezTo>
                      <a:pt x="16772" y="17998"/>
                      <a:pt x="17066" y="17704"/>
                      <a:pt x="17434" y="17692"/>
                    </a:cubicBezTo>
                    <a:lnTo>
                      <a:pt x="17434" y="15999"/>
                    </a:lnTo>
                    <a:cubicBezTo>
                      <a:pt x="17066" y="15999"/>
                      <a:pt x="16772" y="15692"/>
                      <a:pt x="16772" y="15336"/>
                    </a:cubicBezTo>
                    <a:lnTo>
                      <a:pt x="16772" y="7950"/>
                    </a:lnTo>
                    <a:cubicBezTo>
                      <a:pt x="16772" y="6515"/>
                      <a:pt x="16391" y="5092"/>
                      <a:pt x="15680" y="3828"/>
                    </a:cubicBezTo>
                    <a:cubicBezTo>
                      <a:pt x="14661" y="2025"/>
                      <a:pt x="13005" y="663"/>
                      <a:pt x="11030" y="0"/>
                    </a:cubicBezTo>
                    <a:close/>
                  </a:path>
                </a:pathLst>
              </a:custGeom>
              <a:solidFill>
                <a:srgbClr val="C9C0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6" name="Google Shape;856;p28"/>
              <p:cNvSpPr/>
              <p:nvPr/>
            </p:nvSpPr>
            <p:spPr>
              <a:xfrm>
                <a:off x="3429500" y="3105000"/>
                <a:ext cx="74250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209" extrusionOk="0">
                    <a:moveTo>
                      <a:pt x="1" y="1"/>
                    </a:moveTo>
                    <a:cubicBezTo>
                      <a:pt x="430" y="1105"/>
                      <a:pt x="639" y="2271"/>
                      <a:pt x="639" y="3448"/>
                    </a:cubicBezTo>
                    <a:lnTo>
                      <a:pt x="639" y="4209"/>
                    </a:lnTo>
                    <a:cubicBezTo>
                      <a:pt x="896" y="3780"/>
                      <a:pt x="1068" y="3289"/>
                      <a:pt x="1142" y="2774"/>
                    </a:cubicBezTo>
                    <a:cubicBezTo>
                      <a:pt x="1289" y="1620"/>
                      <a:pt x="1964" y="590"/>
                      <a:pt x="2970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7" name="Google Shape;857;p28"/>
              <p:cNvSpPr/>
              <p:nvPr/>
            </p:nvSpPr>
            <p:spPr>
              <a:xfrm>
                <a:off x="3428900" y="3359275"/>
                <a:ext cx="7485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4221" extrusionOk="0">
                    <a:moveTo>
                      <a:pt x="663" y="1"/>
                    </a:moveTo>
                    <a:lnTo>
                      <a:pt x="663" y="663"/>
                    </a:lnTo>
                    <a:cubicBezTo>
                      <a:pt x="663" y="1031"/>
                      <a:pt x="368" y="1326"/>
                      <a:pt x="0" y="1326"/>
                    </a:cubicBezTo>
                    <a:lnTo>
                      <a:pt x="0" y="3019"/>
                    </a:lnTo>
                    <a:cubicBezTo>
                      <a:pt x="368" y="3019"/>
                      <a:pt x="663" y="3325"/>
                      <a:pt x="663" y="3693"/>
                    </a:cubicBezTo>
                    <a:lnTo>
                      <a:pt x="663" y="4221"/>
                    </a:lnTo>
                    <a:cubicBezTo>
                      <a:pt x="920" y="3779"/>
                      <a:pt x="1092" y="3289"/>
                      <a:pt x="1166" y="2786"/>
                    </a:cubicBezTo>
                    <a:cubicBezTo>
                      <a:pt x="1313" y="1620"/>
                      <a:pt x="1988" y="602"/>
                      <a:pt x="2994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8" name="Google Shape;858;p28"/>
              <p:cNvSpPr/>
              <p:nvPr/>
            </p:nvSpPr>
            <p:spPr>
              <a:xfrm>
                <a:off x="3445450" y="3613550"/>
                <a:ext cx="5830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4221" extrusionOk="0">
                    <a:moveTo>
                      <a:pt x="1" y="0"/>
                    </a:moveTo>
                    <a:lnTo>
                      <a:pt x="1" y="4221"/>
                    </a:lnTo>
                    <a:cubicBezTo>
                      <a:pt x="258" y="3779"/>
                      <a:pt x="430" y="3288"/>
                      <a:pt x="504" y="2785"/>
                    </a:cubicBezTo>
                    <a:cubicBezTo>
                      <a:pt x="651" y="1620"/>
                      <a:pt x="1326" y="601"/>
                      <a:pt x="2332" y="0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59" name="Google Shape;859;p28"/>
              <p:cNvSpPr/>
              <p:nvPr/>
            </p:nvSpPr>
            <p:spPr>
              <a:xfrm>
                <a:off x="2811475" y="3613550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0"/>
                    </a:moveTo>
                    <a:lnTo>
                      <a:pt x="1816" y="1006"/>
                    </a:lnTo>
                    <a:cubicBezTo>
                      <a:pt x="3067" y="1693"/>
                      <a:pt x="3914" y="2933"/>
                      <a:pt x="4098" y="4343"/>
                    </a:cubicBezTo>
                    <a:cubicBezTo>
                      <a:pt x="4110" y="4454"/>
                      <a:pt x="4135" y="4552"/>
                      <a:pt x="4159" y="4662"/>
                    </a:cubicBez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0" name="Google Shape;860;p28"/>
              <p:cNvSpPr/>
              <p:nvPr/>
            </p:nvSpPr>
            <p:spPr>
              <a:xfrm>
                <a:off x="2811475" y="3359275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1"/>
                    </a:moveTo>
                    <a:lnTo>
                      <a:pt x="1816" y="994"/>
                    </a:lnTo>
                    <a:cubicBezTo>
                      <a:pt x="3067" y="1681"/>
                      <a:pt x="3914" y="2921"/>
                      <a:pt x="4098" y="4344"/>
                    </a:cubicBezTo>
                    <a:cubicBezTo>
                      <a:pt x="4123" y="4442"/>
                      <a:pt x="4135" y="4552"/>
                      <a:pt x="4159" y="4663"/>
                    </a:cubicBez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1" name="Google Shape;861;p28"/>
              <p:cNvSpPr/>
              <p:nvPr/>
            </p:nvSpPr>
            <p:spPr>
              <a:xfrm>
                <a:off x="2811475" y="3105000"/>
                <a:ext cx="11442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651" extrusionOk="0">
                    <a:moveTo>
                      <a:pt x="0" y="1"/>
                    </a:moveTo>
                    <a:lnTo>
                      <a:pt x="1816" y="995"/>
                    </a:lnTo>
                    <a:cubicBezTo>
                      <a:pt x="3067" y="1682"/>
                      <a:pt x="3914" y="2921"/>
                      <a:pt x="4098" y="4332"/>
                    </a:cubicBezTo>
                    <a:cubicBezTo>
                      <a:pt x="4110" y="4442"/>
                      <a:pt x="4135" y="4553"/>
                      <a:pt x="4159" y="4651"/>
                    </a:cubicBezTo>
                    <a:lnTo>
                      <a:pt x="4159" y="2712"/>
                    </a:lnTo>
                    <a:cubicBezTo>
                      <a:pt x="4159" y="1792"/>
                      <a:pt x="4307" y="872"/>
                      <a:pt x="4577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2" name="Google Shape;862;p28"/>
              <p:cNvSpPr/>
              <p:nvPr/>
            </p:nvSpPr>
            <p:spPr>
              <a:xfrm>
                <a:off x="2915450" y="3613550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0"/>
                    </a:moveTo>
                    <a:lnTo>
                      <a:pt x="0" y="4662"/>
                    </a:lnTo>
                    <a:cubicBezTo>
                      <a:pt x="233" y="5607"/>
                      <a:pt x="884" y="6392"/>
                      <a:pt x="1779" y="6797"/>
                    </a:cubicBezTo>
                    <a:lnTo>
                      <a:pt x="177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3" name="Google Shape;863;p28"/>
              <p:cNvSpPr/>
              <p:nvPr/>
            </p:nvSpPr>
            <p:spPr>
              <a:xfrm>
                <a:off x="3445450" y="3613550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0"/>
                    </a:moveTo>
                    <a:cubicBezTo>
                      <a:pt x="1326" y="601"/>
                      <a:pt x="651" y="1620"/>
                      <a:pt x="504" y="2785"/>
                    </a:cubicBezTo>
                    <a:cubicBezTo>
                      <a:pt x="430" y="3288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55"/>
                      <a:pt x="1681" y="5423"/>
                      <a:pt x="1829" y="4343"/>
                    </a:cubicBezTo>
                    <a:cubicBezTo>
                      <a:pt x="2025" y="2933"/>
                      <a:pt x="2872" y="1693"/>
                      <a:pt x="4123" y="1006"/>
                    </a:cubicBezTo>
                    <a:lnTo>
                      <a:pt x="593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4" name="Google Shape;864;p28"/>
              <p:cNvSpPr/>
              <p:nvPr/>
            </p:nvSpPr>
            <p:spPr>
              <a:xfrm>
                <a:off x="3445450" y="3359275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1"/>
                    </a:moveTo>
                    <a:cubicBezTo>
                      <a:pt x="1326" y="602"/>
                      <a:pt x="651" y="1620"/>
                      <a:pt x="504" y="2786"/>
                    </a:cubicBezTo>
                    <a:cubicBezTo>
                      <a:pt x="430" y="3289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43"/>
                      <a:pt x="1681" y="5423"/>
                      <a:pt x="1829" y="4344"/>
                    </a:cubicBezTo>
                    <a:cubicBezTo>
                      <a:pt x="2025" y="2921"/>
                      <a:pt x="2872" y="1681"/>
                      <a:pt x="4123" y="994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5" name="Google Shape;865;p28"/>
              <p:cNvSpPr/>
              <p:nvPr/>
            </p:nvSpPr>
            <p:spPr>
              <a:xfrm>
                <a:off x="3445450" y="3105000"/>
                <a:ext cx="1484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86" extrusionOk="0">
                    <a:moveTo>
                      <a:pt x="2332" y="1"/>
                    </a:moveTo>
                    <a:cubicBezTo>
                      <a:pt x="1326" y="590"/>
                      <a:pt x="651" y="1620"/>
                      <a:pt x="504" y="2774"/>
                    </a:cubicBezTo>
                    <a:cubicBezTo>
                      <a:pt x="430" y="3289"/>
                      <a:pt x="258" y="3780"/>
                      <a:pt x="1" y="4209"/>
                    </a:cubicBezTo>
                    <a:lnTo>
                      <a:pt x="1" y="6785"/>
                    </a:lnTo>
                    <a:cubicBezTo>
                      <a:pt x="994" y="6344"/>
                      <a:pt x="1681" y="5411"/>
                      <a:pt x="1829" y="4332"/>
                    </a:cubicBezTo>
                    <a:cubicBezTo>
                      <a:pt x="2025" y="2921"/>
                      <a:pt x="2872" y="1682"/>
                      <a:pt x="4123" y="995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6" name="Google Shape;866;p28"/>
              <p:cNvSpPr/>
              <p:nvPr/>
            </p:nvSpPr>
            <p:spPr>
              <a:xfrm>
                <a:off x="2915450" y="3359275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1"/>
                    </a:moveTo>
                    <a:lnTo>
                      <a:pt x="0" y="4663"/>
                    </a:lnTo>
                    <a:cubicBezTo>
                      <a:pt x="233" y="5607"/>
                      <a:pt x="884" y="6393"/>
                      <a:pt x="1779" y="6797"/>
                    </a:cubicBezTo>
                    <a:lnTo>
                      <a:pt x="177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7" name="Google Shape;867;p28"/>
              <p:cNvSpPr/>
              <p:nvPr/>
            </p:nvSpPr>
            <p:spPr>
              <a:xfrm>
                <a:off x="2915450" y="3105000"/>
                <a:ext cx="6045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6786" extrusionOk="0">
                    <a:moveTo>
                      <a:pt x="418" y="1"/>
                    </a:moveTo>
                    <a:cubicBezTo>
                      <a:pt x="148" y="872"/>
                      <a:pt x="0" y="1792"/>
                      <a:pt x="0" y="2712"/>
                    </a:cubicBezTo>
                    <a:lnTo>
                      <a:pt x="0" y="4651"/>
                    </a:lnTo>
                    <a:cubicBezTo>
                      <a:pt x="233" y="5595"/>
                      <a:pt x="884" y="6393"/>
                      <a:pt x="1779" y="6785"/>
                    </a:cubicBezTo>
                    <a:lnTo>
                      <a:pt x="1779" y="3448"/>
                    </a:lnTo>
                    <a:cubicBezTo>
                      <a:pt x="1779" y="2271"/>
                      <a:pt x="1988" y="1105"/>
                      <a:pt x="2417" y="1"/>
                    </a:cubicBez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8" name="Google Shape;868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69" name="Google Shape;869;p28"/>
              <p:cNvSpPr/>
              <p:nvPr/>
            </p:nvSpPr>
            <p:spPr>
              <a:xfrm>
                <a:off x="3065125" y="3599150"/>
                <a:ext cx="241725" cy="21655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8662" extrusionOk="0">
                    <a:moveTo>
                      <a:pt x="5286" y="0"/>
                    </a:moveTo>
                    <a:cubicBezTo>
                      <a:pt x="4847" y="0"/>
                      <a:pt x="4399" y="67"/>
                      <a:pt x="3951" y="208"/>
                    </a:cubicBezTo>
                    <a:cubicBezTo>
                      <a:pt x="1129" y="1116"/>
                      <a:pt x="0" y="4502"/>
                      <a:pt x="1718" y="6919"/>
                    </a:cubicBezTo>
                    <a:cubicBezTo>
                      <a:pt x="1846" y="7100"/>
                      <a:pt x="2053" y="7198"/>
                      <a:pt x="2262" y="7198"/>
                    </a:cubicBezTo>
                    <a:cubicBezTo>
                      <a:pt x="2393" y="7198"/>
                      <a:pt x="2525" y="7159"/>
                      <a:pt x="2638" y="7079"/>
                    </a:cubicBezTo>
                    <a:cubicBezTo>
                      <a:pt x="2663" y="7066"/>
                      <a:pt x="2675" y="7054"/>
                      <a:pt x="2687" y="7030"/>
                    </a:cubicBezTo>
                    <a:cubicBezTo>
                      <a:pt x="2945" y="6809"/>
                      <a:pt x="2994" y="6428"/>
                      <a:pt x="2798" y="6146"/>
                    </a:cubicBezTo>
                    <a:cubicBezTo>
                      <a:pt x="2749" y="6073"/>
                      <a:pt x="2700" y="6011"/>
                      <a:pt x="2663" y="5938"/>
                    </a:cubicBezTo>
                    <a:cubicBezTo>
                      <a:pt x="1460" y="3901"/>
                      <a:pt x="2920" y="1337"/>
                      <a:pt x="5288" y="1325"/>
                    </a:cubicBezTo>
                    <a:cubicBezTo>
                      <a:pt x="5828" y="1325"/>
                      <a:pt x="6368" y="1472"/>
                      <a:pt x="6834" y="1754"/>
                    </a:cubicBezTo>
                    <a:cubicBezTo>
                      <a:pt x="8086" y="2490"/>
                      <a:pt x="8638" y="4012"/>
                      <a:pt x="8171" y="5373"/>
                    </a:cubicBezTo>
                    <a:cubicBezTo>
                      <a:pt x="7748" y="6622"/>
                      <a:pt x="6575" y="7435"/>
                      <a:pt x="5287" y="7435"/>
                    </a:cubicBezTo>
                    <a:cubicBezTo>
                      <a:pt x="5157" y="7435"/>
                      <a:pt x="5027" y="7427"/>
                      <a:pt x="4896" y="7410"/>
                    </a:cubicBezTo>
                    <a:cubicBezTo>
                      <a:pt x="4865" y="7406"/>
                      <a:pt x="4834" y="7403"/>
                      <a:pt x="4804" y="7403"/>
                    </a:cubicBezTo>
                    <a:cubicBezTo>
                      <a:pt x="4497" y="7403"/>
                      <a:pt x="4227" y="7624"/>
                      <a:pt x="4160" y="7925"/>
                    </a:cubicBezTo>
                    <a:cubicBezTo>
                      <a:pt x="4160" y="7938"/>
                      <a:pt x="4147" y="7962"/>
                      <a:pt x="4147" y="7987"/>
                    </a:cubicBezTo>
                    <a:cubicBezTo>
                      <a:pt x="4111" y="8269"/>
                      <a:pt x="4258" y="8539"/>
                      <a:pt x="4515" y="8661"/>
                    </a:cubicBezTo>
                    <a:lnTo>
                      <a:pt x="6221" y="8661"/>
                    </a:lnTo>
                    <a:cubicBezTo>
                      <a:pt x="8233" y="8220"/>
                      <a:pt x="9668" y="6441"/>
                      <a:pt x="9668" y="4380"/>
                    </a:cubicBezTo>
                    <a:cubicBezTo>
                      <a:pt x="9668" y="1890"/>
                      <a:pt x="7624" y="0"/>
                      <a:pt x="5286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70" name="Google Shape;870;p28"/>
              <p:cNvSpPr/>
              <p:nvPr/>
            </p:nvSpPr>
            <p:spPr>
              <a:xfrm>
                <a:off x="3051025" y="3346400"/>
                <a:ext cx="255825" cy="219050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8762" extrusionOk="0">
                    <a:moveTo>
                      <a:pt x="5872" y="1324"/>
                    </a:moveTo>
                    <a:cubicBezTo>
                      <a:pt x="6623" y="1324"/>
                      <a:pt x="7388" y="1602"/>
                      <a:pt x="8012" y="2221"/>
                    </a:cubicBezTo>
                    <a:cubicBezTo>
                      <a:pt x="9926" y="4147"/>
                      <a:pt x="8576" y="7435"/>
                      <a:pt x="5852" y="7435"/>
                    </a:cubicBezTo>
                    <a:cubicBezTo>
                      <a:pt x="4773" y="7435"/>
                      <a:pt x="3779" y="6858"/>
                      <a:pt x="3227" y="5938"/>
                    </a:cubicBezTo>
                    <a:cubicBezTo>
                      <a:pt x="2945" y="5460"/>
                      <a:pt x="2797" y="4932"/>
                      <a:pt x="2797" y="4380"/>
                    </a:cubicBezTo>
                    <a:cubicBezTo>
                      <a:pt x="2797" y="2538"/>
                      <a:pt x="4302" y="1324"/>
                      <a:pt x="5872" y="1324"/>
                    </a:cubicBezTo>
                    <a:close/>
                    <a:moveTo>
                      <a:pt x="5852" y="0"/>
                    </a:moveTo>
                    <a:cubicBezTo>
                      <a:pt x="1951" y="0"/>
                      <a:pt x="0" y="4724"/>
                      <a:pt x="2748" y="7484"/>
                    </a:cubicBezTo>
                    <a:cubicBezTo>
                      <a:pt x="3593" y="8320"/>
                      <a:pt x="4710" y="8762"/>
                      <a:pt x="5850" y="8762"/>
                    </a:cubicBezTo>
                    <a:cubicBezTo>
                      <a:pt x="6416" y="8762"/>
                      <a:pt x="6987" y="8653"/>
                      <a:pt x="7533" y="8429"/>
                    </a:cubicBezTo>
                    <a:cubicBezTo>
                      <a:pt x="9165" y="7754"/>
                      <a:pt x="10232" y="6159"/>
                      <a:pt x="10232" y="4380"/>
                    </a:cubicBezTo>
                    <a:cubicBezTo>
                      <a:pt x="10232" y="1963"/>
                      <a:pt x="8269" y="0"/>
                      <a:pt x="5852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71" name="Google Shape;871;p28"/>
              <p:cNvSpPr/>
              <p:nvPr/>
            </p:nvSpPr>
            <p:spPr>
              <a:xfrm>
                <a:off x="3120950" y="3379550"/>
                <a:ext cx="1159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7" extrusionOk="0">
                    <a:moveTo>
                      <a:pt x="3056" y="0"/>
                    </a:moveTo>
                    <a:cubicBezTo>
                      <a:pt x="1463" y="0"/>
                      <a:pt x="0" y="1275"/>
                      <a:pt x="0" y="3054"/>
                    </a:cubicBezTo>
                    <a:cubicBezTo>
                      <a:pt x="0" y="3606"/>
                      <a:pt x="148" y="4134"/>
                      <a:pt x="430" y="4612"/>
                    </a:cubicBezTo>
                    <a:cubicBezTo>
                      <a:pt x="589" y="4625"/>
                      <a:pt x="761" y="4637"/>
                      <a:pt x="921" y="4637"/>
                    </a:cubicBezTo>
                    <a:cubicBezTo>
                      <a:pt x="2969" y="4637"/>
                      <a:pt x="4638" y="2981"/>
                      <a:pt x="4638" y="919"/>
                    </a:cubicBezTo>
                    <a:cubicBezTo>
                      <a:pt x="4638" y="760"/>
                      <a:pt x="4626" y="588"/>
                      <a:pt x="4601" y="429"/>
                    </a:cubicBezTo>
                    <a:cubicBezTo>
                      <a:pt x="4103" y="134"/>
                      <a:pt x="3572" y="0"/>
                      <a:pt x="3056" y="0"/>
                    </a:cubicBezTo>
                    <a:close/>
                  </a:path>
                </a:pathLst>
              </a:custGeom>
              <a:solidFill>
                <a:srgbClr val="FFE2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72" name="Google Shape;872;p28"/>
              <p:cNvSpPr/>
              <p:nvPr/>
            </p:nvSpPr>
            <p:spPr>
              <a:xfrm>
                <a:off x="3131675" y="3390250"/>
                <a:ext cx="14205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5681" extrusionOk="0">
                    <a:moveTo>
                      <a:pt x="4172" y="1"/>
                    </a:moveTo>
                    <a:cubicBezTo>
                      <a:pt x="4197" y="160"/>
                      <a:pt x="4209" y="332"/>
                      <a:pt x="4209" y="491"/>
                    </a:cubicBezTo>
                    <a:cubicBezTo>
                      <a:pt x="4209" y="2553"/>
                      <a:pt x="2540" y="4209"/>
                      <a:pt x="492" y="4209"/>
                    </a:cubicBezTo>
                    <a:cubicBezTo>
                      <a:pt x="332" y="4209"/>
                      <a:pt x="160" y="4197"/>
                      <a:pt x="1" y="4184"/>
                    </a:cubicBezTo>
                    <a:lnTo>
                      <a:pt x="1" y="4184"/>
                    </a:lnTo>
                    <a:cubicBezTo>
                      <a:pt x="559" y="5124"/>
                      <a:pt x="1562" y="5681"/>
                      <a:pt x="2623" y="5681"/>
                    </a:cubicBezTo>
                    <a:cubicBezTo>
                      <a:pt x="2893" y="5681"/>
                      <a:pt x="3166" y="5645"/>
                      <a:pt x="3436" y="5571"/>
                    </a:cubicBezTo>
                    <a:cubicBezTo>
                      <a:pt x="4761" y="5215"/>
                      <a:pt x="5681" y="4000"/>
                      <a:pt x="5681" y="2626"/>
                    </a:cubicBezTo>
                    <a:cubicBezTo>
                      <a:pt x="5669" y="1547"/>
                      <a:pt x="5105" y="553"/>
                      <a:pt x="4172" y="1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73" name="Google Shape;873;p28"/>
              <p:cNvSpPr/>
              <p:nvPr/>
            </p:nvSpPr>
            <p:spPr>
              <a:xfrm>
                <a:off x="3078325" y="3090425"/>
                <a:ext cx="228525" cy="218950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758" extrusionOk="0">
                    <a:moveTo>
                      <a:pt x="4763" y="1"/>
                    </a:moveTo>
                    <a:cubicBezTo>
                      <a:pt x="3568" y="1"/>
                      <a:pt x="2394" y="487"/>
                      <a:pt x="1546" y="1406"/>
                    </a:cubicBezTo>
                    <a:cubicBezTo>
                      <a:pt x="209" y="2854"/>
                      <a:pt x="0" y="5001"/>
                      <a:pt x="1031" y="6669"/>
                    </a:cubicBezTo>
                    <a:cubicBezTo>
                      <a:pt x="1837" y="7991"/>
                      <a:pt x="3267" y="8758"/>
                      <a:pt x="4765" y="8758"/>
                    </a:cubicBezTo>
                    <a:cubicBezTo>
                      <a:pt x="5159" y="8758"/>
                      <a:pt x="5557" y="8705"/>
                      <a:pt x="5950" y="8595"/>
                    </a:cubicBezTo>
                    <a:cubicBezTo>
                      <a:pt x="7840" y="8068"/>
                      <a:pt x="9140" y="6338"/>
                      <a:pt x="9140" y="4375"/>
                    </a:cubicBezTo>
                    <a:cubicBezTo>
                      <a:pt x="9140" y="3982"/>
                      <a:pt x="9079" y="3577"/>
                      <a:pt x="8968" y="3185"/>
                    </a:cubicBezTo>
                    <a:cubicBezTo>
                      <a:pt x="8888" y="2894"/>
                      <a:pt x="8627" y="2701"/>
                      <a:pt x="8347" y="2701"/>
                    </a:cubicBezTo>
                    <a:cubicBezTo>
                      <a:pt x="8285" y="2701"/>
                      <a:pt x="8221" y="2711"/>
                      <a:pt x="8159" y="2731"/>
                    </a:cubicBezTo>
                    <a:cubicBezTo>
                      <a:pt x="8134" y="2731"/>
                      <a:pt x="8110" y="2743"/>
                      <a:pt x="8097" y="2743"/>
                    </a:cubicBezTo>
                    <a:cubicBezTo>
                      <a:pt x="7778" y="2866"/>
                      <a:pt x="7607" y="3222"/>
                      <a:pt x="7693" y="3541"/>
                    </a:cubicBezTo>
                    <a:cubicBezTo>
                      <a:pt x="7766" y="3823"/>
                      <a:pt x="7815" y="4105"/>
                      <a:pt x="7815" y="4375"/>
                    </a:cubicBezTo>
                    <a:cubicBezTo>
                      <a:pt x="7815" y="5761"/>
                      <a:pt x="6895" y="6964"/>
                      <a:pt x="5558" y="7319"/>
                    </a:cubicBezTo>
                    <a:cubicBezTo>
                      <a:pt x="5290" y="7394"/>
                      <a:pt x="5019" y="7430"/>
                      <a:pt x="4751" y="7430"/>
                    </a:cubicBezTo>
                    <a:cubicBezTo>
                      <a:pt x="3696" y="7430"/>
                      <a:pt x="2693" y="6873"/>
                      <a:pt x="2135" y="5933"/>
                    </a:cubicBezTo>
                    <a:cubicBezTo>
                      <a:pt x="1853" y="5467"/>
                      <a:pt x="1705" y="4927"/>
                      <a:pt x="1705" y="4375"/>
                    </a:cubicBezTo>
                    <a:cubicBezTo>
                      <a:pt x="1705" y="2694"/>
                      <a:pt x="3079" y="1332"/>
                      <a:pt x="4760" y="1332"/>
                    </a:cubicBezTo>
                    <a:cubicBezTo>
                      <a:pt x="5239" y="1332"/>
                      <a:pt x="5717" y="1443"/>
                      <a:pt x="6147" y="1663"/>
                    </a:cubicBezTo>
                    <a:cubicBezTo>
                      <a:pt x="6196" y="1688"/>
                      <a:pt x="6245" y="1700"/>
                      <a:pt x="6306" y="1713"/>
                    </a:cubicBezTo>
                    <a:cubicBezTo>
                      <a:pt x="6355" y="1724"/>
                      <a:pt x="6405" y="1729"/>
                      <a:pt x="6454" y="1729"/>
                    </a:cubicBezTo>
                    <a:cubicBezTo>
                      <a:pt x="6674" y="1729"/>
                      <a:pt x="6885" y="1619"/>
                      <a:pt x="7005" y="1418"/>
                    </a:cubicBezTo>
                    <a:cubicBezTo>
                      <a:pt x="7018" y="1406"/>
                      <a:pt x="7030" y="1381"/>
                      <a:pt x="7030" y="1369"/>
                    </a:cubicBezTo>
                    <a:cubicBezTo>
                      <a:pt x="7202" y="1038"/>
                      <a:pt x="7067" y="645"/>
                      <a:pt x="6748" y="473"/>
                    </a:cubicBezTo>
                    <a:cubicBezTo>
                      <a:pt x="6116" y="155"/>
                      <a:pt x="5436" y="1"/>
                      <a:pt x="4763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874" name="Google Shape;874;p28"/>
            <p:cNvGrpSpPr/>
            <p:nvPr/>
          </p:nvGrpSpPr>
          <p:grpSpPr>
            <a:xfrm>
              <a:off x="4117208" y="2764586"/>
              <a:ext cx="909580" cy="839087"/>
              <a:chOff x="4070247" y="4175489"/>
              <a:chExt cx="1003509" cy="925736"/>
            </a:xfrm>
          </p:grpSpPr>
          <p:grpSp>
            <p:nvGrpSpPr>
              <p:cNvPr id="875" name="Google Shape;875;p28"/>
              <p:cNvGrpSpPr/>
              <p:nvPr/>
            </p:nvGrpSpPr>
            <p:grpSpPr>
              <a:xfrm>
                <a:off x="4138955" y="4205603"/>
                <a:ext cx="866188" cy="865752"/>
                <a:chOff x="3120950" y="3379550"/>
                <a:chExt cx="152775" cy="152725"/>
              </a:xfrm>
            </p:grpSpPr>
            <p:sp>
              <p:nvSpPr>
                <p:cNvPr id="876" name="Google Shape;876;p28"/>
                <p:cNvSpPr/>
                <p:nvPr/>
              </p:nvSpPr>
              <p:spPr>
                <a:xfrm>
                  <a:off x="3131675" y="3390250"/>
                  <a:ext cx="142050" cy="1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" h="5681" extrusionOk="0">
                      <a:moveTo>
                        <a:pt x="4172" y="1"/>
                      </a:moveTo>
                      <a:cubicBezTo>
                        <a:pt x="4197" y="160"/>
                        <a:pt x="4209" y="332"/>
                        <a:pt x="4209" y="491"/>
                      </a:cubicBezTo>
                      <a:cubicBezTo>
                        <a:pt x="4209" y="2553"/>
                        <a:pt x="2540" y="4209"/>
                        <a:pt x="492" y="4209"/>
                      </a:cubicBezTo>
                      <a:cubicBezTo>
                        <a:pt x="332" y="4209"/>
                        <a:pt x="160" y="4197"/>
                        <a:pt x="1" y="4184"/>
                      </a:cubicBezTo>
                      <a:lnTo>
                        <a:pt x="1" y="4184"/>
                      </a:lnTo>
                      <a:cubicBezTo>
                        <a:pt x="559" y="5124"/>
                        <a:pt x="1562" y="5681"/>
                        <a:pt x="2623" y="5681"/>
                      </a:cubicBezTo>
                      <a:cubicBezTo>
                        <a:pt x="2893" y="5681"/>
                        <a:pt x="3166" y="5645"/>
                        <a:pt x="3436" y="5571"/>
                      </a:cubicBezTo>
                      <a:cubicBezTo>
                        <a:pt x="4761" y="5215"/>
                        <a:pt x="5681" y="4000"/>
                        <a:pt x="5681" y="2626"/>
                      </a:cubicBezTo>
                      <a:cubicBezTo>
                        <a:pt x="5669" y="1547"/>
                        <a:pt x="5105" y="553"/>
                        <a:pt x="4172" y="1"/>
                      </a:cubicBezTo>
                      <a:close/>
                    </a:path>
                  </a:pathLst>
                </a:custGeom>
                <a:solidFill>
                  <a:srgbClr val="FFCE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877" name="Google Shape;877;p28"/>
                <p:cNvSpPr/>
                <p:nvPr/>
              </p:nvSpPr>
              <p:spPr>
                <a:xfrm>
                  <a:off x="3120950" y="3379550"/>
                  <a:ext cx="115950" cy="11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4637" extrusionOk="0">
                      <a:moveTo>
                        <a:pt x="3056" y="0"/>
                      </a:moveTo>
                      <a:cubicBezTo>
                        <a:pt x="1463" y="0"/>
                        <a:pt x="0" y="1275"/>
                        <a:pt x="0" y="3054"/>
                      </a:cubicBezTo>
                      <a:cubicBezTo>
                        <a:pt x="0" y="3606"/>
                        <a:pt x="148" y="4134"/>
                        <a:pt x="430" y="4612"/>
                      </a:cubicBezTo>
                      <a:cubicBezTo>
                        <a:pt x="589" y="4625"/>
                        <a:pt x="761" y="4637"/>
                        <a:pt x="921" y="4637"/>
                      </a:cubicBezTo>
                      <a:cubicBezTo>
                        <a:pt x="2969" y="4637"/>
                        <a:pt x="4638" y="2981"/>
                        <a:pt x="4638" y="919"/>
                      </a:cubicBezTo>
                      <a:cubicBezTo>
                        <a:pt x="4638" y="760"/>
                        <a:pt x="4626" y="588"/>
                        <a:pt x="4601" y="429"/>
                      </a:cubicBezTo>
                      <a:cubicBezTo>
                        <a:pt x="4103" y="134"/>
                        <a:pt x="3572" y="0"/>
                        <a:pt x="3056" y="0"/>
                      </a:cubicBezTo>
                      <a:close/>
                    </a:path>
                  </a:pathLst>
                </a:custGeom>
                <a:solidFill>
                  <a:srgbClr val="FFE2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sp>
            <p:nvSpPr>
              <p:cNvPr id="878" name="Google Shape;878;p28"/>
              <p:cNvSpPr/>
              <p:nvPr/>
            </p:nvSpPr>
            <p:spPr>
              <a:xfrm>
                <a:off x="4070247" y="4175489"/>
                <a:ext cx="1003509" cy="925736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2068" extrusionOk="0">
                    <a:moveTo>
                      <a:pt x="6543" y="0"/>
                    </a:moveTo>
                    <a:cubicBezTo>
                      <a:pt x="4947" y="0"/>
                      <a:pt x="3417" y="637"/>
                      <a:pt x="2293" y="1769"/>
                    </a:cubicBezTo>
                    <a:cubicBezTo>
                      <a:pt x="2123" y="1925"/>
                      <a:pt x="2272" y="2152"/>
                      <a:pt x="2444" y="2152"/>
                    </a:cubicBezTo>
                    <a:cubicBezTo>
                      <a:pt x="2497" y="2152"/>
                      <a:pt x="2553" y="2130"/>
                      <a:pt x="2601" y="2077"/>
                    </a:cubicBezTo>
                    <a:cubicBezTo>
                      <a:pt x="3688" y="996"/>
                      <a:pt x="5114" y="451"/>
                      <a:pt x="6542" y="451"/>
                    </a:cubicBezTo>
                    <a:cubicBezTo>
                      <a:pt x="7883" y="451"/>
                      <a:pt x="9226" y="931"/>
                      <a:pt x="10291" y="1899"/>
                    </a:cubicBezTo>
                    <a:cubicBezTo>
                      <a:pt x="12491" y="3897"/>
                      <a:pt x="12735" y="7269"/>
                      <a:pt x="10846" y="9568"/>
                    </a:cubicBezTo>
                    <a:cubicBezTo>
                      <a:pt x="9746" y="10906"/>
                      <a:pt x="8148" y="11605"/>
                      <a:pt x="6533" y="11605"/>
                    </a:cubicBezTo>
                    <a:cubicBezTo>
                      <a:pt x="5377" y="11605"/>
                      <a:pt x="4212" y="11246"/>
                      <a:pt x="3215" y="10507"/>
                    </a:cubicBezTo>
                    <a:cubicBezTo>
                      <a:pt x="830" y="8735"/>
                      <a:pt x="251" y="5401"/>
                      <a:pt x="1902" y="2930"/>
                    </a:cubicBezTo>
                    <a:cubicBezTo>
                      <a:pt x="2014" y="2758"/>
                      <a:pt x="1865" y="2587"/>
                      <a:pt x="1712" y="2587"/>
                    </a:cubicBezTo>
                    <a:cubicBezTo>
                      <a:pt x="1649" y="2587"/>
                      <a:pt x="1586" y="2615"/>
                      <a:pt x="1539" y="2684"/>
                    </a:cubicBezTo>
                    <a:cubicBezTo>
                      <a:pt x="1" y="4986"/>
                      <a:pt x="227" y="8040"/>
                      <a:pt x="2087" y="10089"/>
                    </a:cubicBezTo>
                    <a:cubicBezTo>
                      <a:pt x="3260" y="11383"/>
                      <a:pt x="4895" y="12068"/>
                      <a:pt x="6555" y="12068"/>
                    </a:cubicBezTo>
                    <a:cubicBezTo>
                      <a:pt x="7524" y="12068"/>
                      <a:pt x="8501" y="11835"/>
                      <a:pt x="9400" y="11353"/>
                    </a:cubicBezTo>
                    <a:cubicBezTo>
                      <a:pt x="11840" y="10048"/>
                      <a:pt x="13081" y="7252"/>
                      <a:pt x="12409" y="4568"/>
                    </a:cubicBezTo>
                    <a:cubicBezTo>
                      <a:pt x="11737" y="1885"/>
                      <a:pt x="9325" y="0"/>
                      <a:pt x="6556" y="0"/>
                    </a:cubicBezTo>
                    <a:cubicBezTo>
                      <a:pt x="6552" y="0"/>
                      <a:pt x="6547" y="0"/>
                      <a:pt x="6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879" name="Google Shape;879;p28"/>
          <p:cNvSpPr txBox="1"/>
          <p:nvPr/>
        </p:nvSpPr>
        <p:spPr>
          <a:xfrm>
            <a:off x="3785862" y="3021825"/>
            <a:ext cx="15723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880" name="Google Shape;880;p28"/>
          <p:cNvGrpSpPr/>
          <p:nvPr/>
        </p:nvGrpSpPr>
        <p:grpSpPr>
          <a:xfrm>
            <a:off x="7056484" y="1473056"/>
            <a:ext cx="1058610" cy="2130618"/>
            <a:chOff x="6699784" y="1473056"/>
            <a:chExt cx="1058610" cy="2130618"/>
          </a:xfrm>
        </p:grpSpPr>
        <p:grpSp>
          <p:nvGrpSpPr>
            <p:cNvPr id="881" name="Google Shape;881;p28"/>
            <p:cNvGrpSpPr/>
            <p:nvPr/>
          </p:nvGrpSpPr>
          <p:grpSpPr>
            <a:xfrm>
              <a:off x="6699784" y="1473056"/>
              <a:ext cx="1058610" cy="1367730"/>
              <a:chOff x="2763625" y="2948575"/>
              <a:chExt cx="878150" cy="1134575"/>
            </a:xfrm>
          </p:grpSpPr>
          <p:sp>
            <p:nvSpPr>
              <p:cNvPr id="882" name="Google Shape;882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4A80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3" name="Google Shape;883;p28"/>
              <p:cNvSpPr/>
              <p:nvPr/>
            </p:nvSpPr>
            <p:spPr>
              <a:xfrm>
                <a:off x="3170625" y="3919350"/>
                <a:ext cx="6415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5227" extrusionOk="0">
                    <a:moveTo>
                      <a:pt x="1" y="0"/>
                    </a:moveTo>
                    <a:lnTo>
                      <a:pt x="1" y="5178"/>
                    </a:lnTo>
                    <a:cubicBezTo>
                      <a:pt x="1" y="5202"/>
                      <a:pt x="25" y="5227"/>
                      <a:pt x="50" y="5227"/>
                    </a:cubicBezTo>
                    <a:lnTo>
                      <a:pt x="2516" y="5227"/>
                    </a:lnTo>
                    <a:cubicBezTo>
                      <a:pt x="2541" y="5227"/>
                      <a:pt x="2565" y="5202"/>
                      <a:pt x="2565" y="5178"/>
                    </a:cubicBezTo>
                    <a:lnTo>
                      <a:pt x="2565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4" name="Google Shape;884;p28"/>
              <p:cNvSpPr/>
              <p:nvPr/>
            </p:nvSpPr>
            <p:spPr>
              <a:xfrm>
                <a:off x="3208675" y="3919350"/>
                <a:ext cx="2610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227" extrusionOk="0">
                    <a:moveTo>
                      <a:pt x="0" y="0"/>
                    </a:moveTo>
                    <a:lnTo>
                      <a:pt x="0" y="5178"/>
                    </a:lnTo>
                    <a:cubicBezTo>
                      <a:pt x="0" y="5190"/>
                      <a:pt x="0" y="5214"/>
                      <a:pt x="0" y="5227"/>
                    </a:cubicBezTo>
                    <a:lnTo>
                      <a:pt x="994" y="5227"/>
                    </a:lnTo>
                    <a:cubicBezTo>
                      <a:pt x="1019" y="5227"/>
                      <a:pt x="1043" y="5202"/>
                      <a:pt x="1043" y="5178"/>
                    </a:cubicBezTo>
                    <a:lnTo>
                      <a:pt x="1043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5" name="Google Shape;885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6" name="Google Shape;886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7" name="Google Shape;887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8" name="Google Shape;888;p28"/>
              <p:cNvSpPr/>
              <p:nvPr/>
            </p:nvSpPr>
            <p:spPr>
              <a:xfrm>
                <a:off x="3236575" y="2967600"/>
                <a:ext cx="6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5" y="0"/>
                    </a:moveTo>
                    <a:cubicBezTo>
                      <a:pt x="13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89" name="Google Shape;889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DD63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0" name="Google Shape;890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1" name="Google Shape;891;p28"/>
              <p:cNvSpPr/>
              <p:nvPr/>
            </p:nvSpPr>
            <p:spPr>
              <a:xfrm>
                <a:off x="2763625" y="2948575"/>
                <a:ext cx="878150" cy="1134575"/>
              </a:xfrm>
              <a:custGeom>
                <a:avLst/>
                <a:gdLst/>
                <a:ahLst/>
                <a:cxnLst/>
                <a:rect l="l" t="t" r="r" b="b"/>
                <a:pathLst>
                  <a:path w="35126" h="45383" extrusionOk="0">
                    <a:moveTo>
                      <a:pt x="8490" y="6258"/>
                    </a:moveTo>
                    <a:cubicBezTo>
                      <a:pt x="8061" y="7362"/>
                      <a:pt x="7852" y="8528"/>
                      <a:pt x="7852" y="9705"/>
                    </a:cubicBezTo>
                    <a:lnTo>
                      <a:pt x="7852" y="13042"/>
                    </a:lnTo>
                    <a:cubicBezTo>
                      <a:pt x="6957" y="12650"/>
                      <a:pt x="6306" y="11852"/>
                      <a:pt x="6073" y="10908"/>
                    </a:cubicBezTo>
                    <a:cubicBezTo>
                      <a:pt x="6049" y="10810"/>
                      <a:pt x="6024" y="10699"/>
                      <a:pt x="6012" y="10589"/>
                    </a:cubicBezTo>
                    <a:cubicBezTo>
                      <a:pt x="5828" y="9178"/>
                      <a:pt x="4981" y="7939"/>
                      <a:pt x="3730" y="7252"/>
                    </a:cubicBezTo>
                    <a:lnTo>
                      <a:pt x="1914" y="6258"/>
                    </a:lnTo>
                    <a:close/>
                    <a:moveTo>
                      <a:pt x="33212" y="6258"/>
                    </a:moveTo>
                    <a:lnTo>
                      <a:pt x="31396" y="7252"/>
                    </a:lnTo>
                    <a:cubicBezTo>
                      <a:pt x="30145" y="7939"/>
                      <a:pt x="29298" y="9178"/>
                      <a:pt x="29102" y="10589"/>
                    </a:cubicBezTo>
                    <a:cubicBezTo>
                      <a:pt x="28954" y="11668"/>
                      <a:pt x="28267" y="12601"/>
                      <a:pt x="27274" y="13042"/>
                    </a:cubicBezTo>
                    <a:lnTo>
                      <a:pt x="27274" y="9705"/>
                    </a:lnTo>
                    <a:cubicBezTo>
                      <a:pt x="27274" y="8528"/>
                      <a:pt x="27065" y="7362"/>
                      <a:pt x="26636" y="6258"/>
                    </a:cubicBezTo>
                    <a:close/>
                    <a:moveTo>
                      <a:pt x="7852" y="16429"/>
                    </a:moveTo>
                    <a:lnTo>
                      <a:pt x="7852" y="23225"/>
                    </a:lnTo>
                    <a:cubicBezTo>
                      <a:pt x="6957" y="22821"/>
                      <a:pt x="6306" y="22035"/>
                      <a:pt x="6073" y="21091"/>
                    </a:cubicBezTo>
                    <a:cubicBezTo>
                      <a:pt x="6049" y="20980"/>
                      <a:pt x="6037" y="20870"/>
                      <a:pt x="6012" y="20772"/>
                    </a:cubicBezTo>
                    <a:cubicBezTo>
                      <a:pt x="5828" y="19349"/>
                      <a:pt x="4981" y="18109"/>
                      <a:pt x="3730" y="17422"/>
                    </a:cubicBezTo>
                    <a:lnTo>
                      <a:pt x="1914" y="16429"/>
                    </a:lnTo>
                    <a:close/>
                    <a:moveTo>
                      <a:pt x="6896" y="23434"/>
                    </a:moveTo>
                    <a:cubicBezTo>
                      <a:pt x="6981" y="23508"/>
                      <a:pt x="7079" y="23557"/>
                      <a:pt x="7165" y="23618"/>
                    </a:cubicBezTo>
                    <a:cubicBezTo>
                      <a:pt x="7079" y="23569"/>
                      <a:pt x="6981" y="23508"/>
                      <a:pt x="6896" y="23434"/>
                    </a:cubicBezTo>
                    <a:close/>
                    <a:moveTo>
                      <a:pt x="7852" y="26599"/>
                    </a:moveTo>
                    <a:lnTo>
                      <a:pt x="7852" y="33396"/>
                    </a:lnTo>
                    <a:cubicBezTo>
                      <a:pt x="6957" y="32991"/>
                      <a:pt x="6306" y="32206"/>
                      <a:pt x="6073" y="31261"/>
                    </a:cubicBezTo>
                    <a:cubicBezTo>
                      <a:pt x="6049" y="31151"/>
                      <a:pt x="6024" y="31053"/>
                      <a:pt x="6012" y="30942"/>
                    </a:cubicBezTo>
                    <a:cubicBezTo>
                      <a:pt x="5828" y="29532"/>
                      <a:pt x="4981" y="28292"/>
                      <a:pt x="3730" y="27605"/>
                    </a:cubicBezTo>
                    <a:lnTo>
                      <a:pt x="1914" y="26599"/>
                    </a:lnTo>
                    <a:close/>
                    <a:moveTo>
                      <a:pt x="33212" y="26599"/>
                    </a:moveTo>
                    <a:lnTo>
                      <a:pt x="31396" y="27605"/>
                    </a:lnTo>
                    <a:cubicBezTo>
                      <a:pt x="30145" y="28292"/>
                      <a:pt x="29298" y="29532"/>
                      <a:pt x="29102" y="30942"/>
                    </a:cubicBezTo>
                    <a:cubicBezTo>
                      <a:pt x="28954" y="32022"/>
                      <a:pt x="28267" y="32954"/>
                      <a:pt x="27274" y="33396"/>
                    </a:cubicBezTo>
                    <a:lnTo>
                      <a:pt x="27274" y="26599"/>
                    </a:lnTo>
                    <a:close/>
                    <a:moveTo>
                      <a:pt x="17546" y="1321"/>
                    </a:moveTo>
                    <a:cubicBezTo>
                      <a:pt x="18420" y="1321"/>
                      <a:pt x="19316" y="1459"/>
                      <a:pt x="20207" y="1755"/>
                    </a:cubicBezTo>
                    <a:cubicBezTo>
                      <a:pt x="22182" y="2418"/>
                      <a:pt x="23838" y="3780"/>
                      <a:pt x="24857" y="5583"/>
                    </a:cubicBezTo>
                    <a:cubicBezTo>
                      <a:pt x="25568" y="6847"/>
                      <a:pt x="25949" y="8270"/>
                      <a:pt x="25949" y="9705"/>
                    </a:cubicBezTo>
                    <a:lnTo>
                      <a:pt x="25949" y="17091"/>
                    </a:lnTo>
                    <a:cubicBezTo>
                      <a:pt x="25949" y="17533"/>
                      <a:pt x="26280" y="17754"/>
                      <a:pt x="26611" y="17754"/>
                    </a:cubicBezTo>
                    <a:cubicBezTo>
                      <a:pt x="26942" y="17754"/>
                      <a:pt x="27274" y="17533"/>
                      <a:pt x="27274" y="17091"/>
                    </a:cubicBezTo>
                    <a:lnTo>
                      <a:pt x="27274" y="16429"/>
                    </a:lnTo>
                    <a:lnTo>
                      <a:pt x="33212" y="16429"/>
                    </a:lnTo>
                    <a:lnTo>
                      <a:pt x="31396" y="17422"/>
                    </a:lnTo>
                    <a:cubicBezTo>
                      <a:pt x="30145" y="18109"/>
                      <a:pt x="29298" y="19349"/>
                      <a:pt x="29102" y="20772"/>
                    </a:cubicBezTo>
                    <a:cubicBezTo>
                      <a:pt x="28954" y="21851"/>
                      <a:pt x="28267" y="22771"/>
                      <a:pt x="27274" y="23225"/>
                    </a:cubicBezTo>
                    <a:lnTo>
                      <a:pt x="27274" y="20121"/>
                    </a:lnTo>
                    <a:cubicBezTo>
                      <a:pt x="27274" y="19753"/>
                      <a:pt x="26979" y="19447"/>
                      <a:pt x="26611" y="19447"/>
                    </a:cubicBezTo>
                    <a:cubicBezTo>
                      <a:pt x="26243" y="19459"/>
                      <a:pt x="25949" y="19753"/>
                      <a:pt x="25949" y="20121"/>
                    </a:cubicBezTo>
                    <a:lnTo>
                      <a:pt x="25949" y="36844"/>
                    </a:lnTo>
                    <a:cubicBezTo>
                      <a:pt x="25949" y="37199"/>
                      <a:pt x="25654" y="37506"/>
                      <a:pt x="25286" y="37506"/>
                    </a:cubicBezTo>
                    <a:lnTo>
                      <a:pt x="9840" y="37506"/>
                    </a:lnTo>
                    <a:cubicBezTo>
                      <a:pt x="9472" y="37506"/>
                      <a:pt x="9177" y="37199"/>
                      <a:pt x="9177" y="36844"/>
                    </a:cubicBezTo>
                    <a:lnTo>
                      <a:pt x="9177" y="9705"/>
                    </a:lnTo>
                    <a:cubicBezTo>
                      <a:pt x="9177" y="4926"/>
                      <a:pt x="13087" y="1321"/>
                      <a:pt x="17546" y="1321"/>
                    </a:cubicBezTo>
                    <a:close/>
                    <a:moveTo>
                      <a:pt x="18845" y="38831"/>
                    </a:moveTo>
                    <a:lnTo>
                      <a:pt x="18845" y="44009"/>
                    </a:lnTo>
                    <a:cubicBezTo>
                      <a:pt x="18845" y="44033"/>
                      <a:pt x="18821" y="44058"/>
                      <a:pt x="18796" y="44058"/>
                    </a:cubicBezTo>
                    <a:lnTo>
                      <a:pt x="16330" y="44058"/>
                    </a:lnTo>
                    <a:cubicBezTo>
                      <a:pt x="16305" y="44058"/>
                      <a:pt x="16281" y="44033"/>
                      <a:pt x="16281" y="44009"/>
                    </a:cubicBezTo>
                    <a:lnTo>
                      <a:pt x="16281" y="38831"/>
                    </a:lnTo>
                    <a:close/>
                    <a:moveTo>
                      <a:pt x="17557" y="1"/>
                    </a:moveTo>
                    <a:cubicBezTo>
                      <a:pt x="14060" y="1"/>
                      <a:pt x="10834" y="1878"/>
                      <a:pt x="9116" y="4921"/>
                    </a:cubicBezTo>
                    <a:lnTo>
                      <a:pt x="1804" y="4921"/>
                    </a:lnTo>
                    <a:cubicBezTo>
                      <a:pt x="454" y="4921"/>
                      <a:pt x="0" y="6724"/>
                      <a:pt x="1178" y="7374"/>
                    </a:cubicBezTo>
                    <a:lnTo>
                      <a:pt x="3092" y="8417"/>
                    </a:lnTo>
                    <a:cubicBezTo>
                      <a:pt x="3975" y="8896"/>
                      <a:pt x="4564" y="9767"/>
                      <a:pt x="4699" y="10760"/>
                    </a:cubicBezTo>
                    <a:cubicBezTo>
                      <a:pt x="4932" y="12503"/>
                      <a:pt x="6172" y="13950"/>
                      <a:pt x="7852" y="14466"/>
                    </a:cubicBezTo>
                    <a:lnTo>
                      <a:pt x="7852" y="15104"/>
                    </a:lnTo>
                    <a:lnTo>
                      <a:pt x="1804" y="15104"/>
                    </a:lnTo>
                    <a:cubicBezTo>
                      <a:pt x="454" y="15104"/>
                      <a:pt x="0" y="16895"/>
                      <a:pt x="1178" y="17545"/>
                    </a:cubicBezTo>
                    <a:lnTo>
                      <a:pt x="3092" y="18588"/>
                    </a:lnTo>
                    <a:cubicBezTo>
                      <a:pt x="3975" y="19079"/>
                      <a:pt x="4564" y="19950"/>
                      <a:pt x="4699" y="20943"/>
                    </a:cubicBezTo>
                    <a:cubicBezTo>
                      <a:pt x="4932" y="22686"/>
                      <a:pt x="6159" y="24133"/>
                      <a:pt x="7852" y="24636"/>
                    </a:cubicBezTo>
                    <a:lnTo>
                      <a:pt x="7852" y="25274"/>
                    </a:lnTo>
                    <a:lnTo>
                      <a:pt x="1804" y="25274"/>
                    </a:lnTo>
                    <a:cubicBezTo>
                      <a:pt x="454" y="25274"/>
                      <a:pt x="0" y="27078"/>
                      <a:pt x="1178" y="27716"/>
                    </a:cubicBezTo>
                    <a:lnTo>
                      <a:pt x="3092" y="28771"/>
                    </a:lnTo>
                    <a:cubicBezTo>
                      <a:pt x="3975" y="29249"/>
                      <a:pt x="4564" y="30120"/>
                      <a:pt x="4699" y="31114"/>
                    </a:cubicBezTo>
                    <a:cubicBezTo>
                      <a:pt x="4932" y="32856"/>
                      <a:pt x="6159" y="34304"/>
                      <a:pt x="7852" y="34819"/>
                    </a:cubicBezTo>
                    <a:lnTo>
                      <a:pt x="7852" y="36844"/>
                    </a:lnTo>
                    <a:cubicBezTo>
                      <a:pt x="7852" y="37936"/>
                      <a:pt x="8736" y="38831"/>
                      <a:pt x="9840" y="38831"/>
                    </a:cubicBezTo>
                    <a:lnTo>
                      <a:pt x="14956" y="38831"/>
                    </a:lnTo>
                    <a:lnTo>
                      <a:pt x="14956" y="44009"/>
                    </a:lnTo>
                    <a:cubicBezTo>
                      <a:pt x="14956" y="44769"/>
                      <a:pt x="15569" y="45383"/>
                      <a:pt x="16330" y="45383"/>
                    </a:cubicBezTo>
                    <a:lnTo>
                      <a:pt x="18796" y="45383"/>
                    </a:lnTo>
                    <a:cubicBezTo>
                      <a:pt x="19557" y="45383"/>
                      <a:pt x="20170" y="44769"/>
                      <a:pt x="20170" y="44009"/>
                    </a:cubicBezTo>
                    <a:lnTo>
                      <a:pt x="20170" y="38831"/>
                    </a:lnTo>
                    <a:lnTo>
                      <a:pt x="25286" y="38831"/>
                    </a:lnTo>
                    <a:cubicBezTo>
                      <a:pt x="26378" y="38831"/>
                      <a:pt x="27274" y="37936"/>
                      <a:pt x="27274" y="36844"/>
                    </a:cubicBezTo>
                    <a:lnTo>
                      <a:pt x="27274" y="34819"/>
                    </a:lnTo>
                    <a:cubicBezTo>
                      <a:pt x="28954" y="34304"/>
                      <a:pt x="30194" y="32856"/>
                      <a:pt x="30427" y="31114"/>
                    </a:cubicBezTo>
                    <a:cubicBezTo>
                      <a:pt x="30562" y="30120"/>
                      <a:pt x="31151" y="29249"/>
                      <a:pt x="32034" y="28771"/>
                    </a:cubicBezTo>
                    <a:lnTo>
                      <a:pt x="33948" y="27716"/>
                    </a:lnTo>
                    <a:cubicBezTo>
                      <a:pt x="35126" y="27078"/>
                      <a:pt x="34659" y="25274"/>
                      <a:pt x="33322" y="25274"/>
                    </a:cubicBezTo>
                    <a:lnTo>
                      <a:pt x="27274" y="25274"/>
                    </a:lnTo>
                    <a:lnTo>
                      <a:pt x="27274" y="24636"/>
                    </a:lnTo>
                    <a:cubicBezTo>
                      <a:pt x="28954" y="24133"/>
                      <a:pt x="30194" y="22686"/>
                      <a:pt x="30427" y="20943"/>
                    </a:cubicBezTo>
                    <a:cubicBezTo>
                      <a:pt x="30562" y="19950"/>
                      <a:pt x="31151" y="19079"/>
                      <a:pt x="32034" y="18588"/>
                    </a:cubicBezTo>
                    <a:lnTo>
                      <a:pt x="33948" y="17545"/>
                    </a:lnTo>
                    <a:cubicBezTo>
                      <a:pt x="35126" y="16895"/>
                      <a:pt x="34659" y="15104"/>
                      <a:pt x="33322" y="15104"/>
                    </a:cubicBezTo>
                    <a:lnTo>
                      <a:pt x="27274" y="15104"/>
                    </a:lnTo>
                    <a:lnTo>
                      <a:pt x="27274" y="14466"/>
                    </a:lnTo>
                    <a:cubicBezTo>
                      <a:pt x="28954" y="13950"/>
                      <a:pt x="30194" y="12503"/>
                      <a:pt x="30427" y="10760"/>
                    </a:cubicBezTo>
                    <a:cubicBezTo>
                      <a:pt x="30562" y="9767"/>
                      <a:pt x="31151" y="8896"/>
                      <a:pt x="32034" y="8417"/>
                    </a:cubicBezTo>
                    <a:lnTo>
                      <a:pt x="33948" y="7374"/>
                    </a:lnTo>
                    <a:cubicBezTo>
                      <a:pt x="35126" y="6724"/>
                      <a:pt x="34659" y="4921"/>
                      <a:pt x="33322" y="4921"/>
                    </a:cubicBezTo>
                    <a:lnTo>
                      <a:pt x="26010" y="4921"/>
                    </a:lnTo>
                    <a:cubicBezTo>
                      <a:pt x="24292" y="1878"/>
                      <a:pt x="21066" y="1"/>
                      <a:pt x="17557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2" name="Google Shape;892;p28"/>
              <p:cNvSpPr/>
              <p:nvPr/>
            </p:nvSpPr>
            <p:spPr>
              <a:xfrm>
                <a:off x="3113900" y="3632350"/>
                <a:ext cx="123000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4640" extrusionOk="0">
                    <a:moveTo>
                      <a:pt x="3336" y="0"/>
                    </a:moveTo>
                    <a:cubicBezTo>
                      <a:pt x="2547" y="0"/>
                      <a:pt x="1764" y="306"/>
                      <a:pt x="1178" y="892"/>
                    </a:cubicBezTo>
                    <a:cubicBezTo>
                      <a:pt x="184" y="1886"/>
                      <a:pt x="0" y="3407"/>
                      <a:pt x="712" y="4610"/>
                    </a:cubicBezTo>
                    <a:cubicBezTo>
                      <a:pt x="829" y="4628"/>
                      <a:pt x="952" y="4639"/>
                      <a:pt x="1072" y="4639"/>
                    </a:cubicBezTo>
                    <a:cubicBezTo>
                      <a:pt x="1116" y="4639"/>
                      <a:pt x="1160" y="4638"/>
                      <a:pt x="1203" y="4634"/>
                    </a:cubicBezTo>
                    <a:cubicBezTo>
                      <a:pt x="1210" y="4634"/>
                      <a:pt x="1218" y="4634"/>
                      <a:pt x="1225" y="4634"/>
                    </a:cubicBezTo>
                    <a:cubicBezTo>
                      <a:pt x="3264" y="4634"/>
                      <a:pt x="4920" y="2971"/>
                      <a:pt x="4920" y="929"/>
                    </a:cubicBezTo>
                    <a:cubicBezTo>
                      <a:pt x="4920" y="757"/>
                      <a:pt x="4908" y="598"/>
                      <a:pt x="4883" y="426"/>
                    </a:cubicBezTo>
                    <a:cubicBezTo>
                      <a:pt x="4404" y="139"/>
                      <a:pt x="3869" y="0"/>
                      <a:pt x="3336" y="0"/>
                    </a:cubicBezTo>
                    <a:close/>
                  </a:path>
                </a:pathLst>
              </a:custGeom>
              <a:solidFill>
                <a:srgbClr val="CB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3" name="Google Shape;893;p28"/>
              <p:cNvSpPr/>
              <p:nvPr/>
            </p:nvSpPr>
            <p:spPr>
              <a:xfrm>
                <a:off x="3131675" y="3643000"/>
                <a:ext cx="1420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6172" extrusionOk="0">
                    <a:moveTo>
                      <a:pt x="4172" y="0"/>
                    </a:moveTo>
                    <a:lnTo>
                      <a:pt x="4172" y="0"/>
                    </a:lnTo>
                    <a:cubicBezTo>
                      <a:pt x="4197" y="172"/>
                      <a:pt x="4209" y="331"/>
                      <a:pt x="4209" y="503"/>
                    </a:cubicBezTo>
                    <a:cubicBezTo>
                      <a:pt x="4209" y="2545"/>
                      <a:pt x="2553" y="4208"/>
                      <a:pt x="514" y="4208"/>
                    </a:cubicBezTo>
                    <a:cubicBezTo>
                      <a:pt x="507" y="4208"/>
                      <a:pt x="499" y="4208"/>
                      <a:pt x="492" y="4208"/>
                    </a:cubicBezTo>
                    <a:cubicBezTo>
                      <a:pt x="449" y="4212"/>
                      <a:pt x="405" y="4213"/>
                      <a:pt x="361" y="4213"/>
                    </a:cubicBezTo>
                    <a:cubicBezTo>
                      <a:pt x="241" y="4213"/>
                      <a:pt x="118" y="4202"/>
                      <a:pt x="1" y="4184"/>
                    </a:cubicBezTo>
                    <a:lnTo>
                      <a:pt x="1" y="4184"/>
                    </a:lnTo>
                    <a:cubicBezTo>
                      <a:pt x="38" y="4257"/>
                      <a:pt x="87" y="4319"/>
                      <a:pt x="136" y="4392"/>
                    </a:cubicBezTo>
                    <a:cubicBezTo>
                      <a:pt x="332" y="4674"/>
                      <a:pt x="283" y="5055"/>
                      <a:pt x="25" y="5276"/>
                    </a:cubicBezTo>
                    <a:cubicBezTo>
                      <a:pt x="62" y="5325"/>
                      <a:pt x="99" y="5362"/>
                      <a:pt x="148" y="5398"/>
                    </a:cubicBezTo>
                    <a:cubicBezTo>
                      <a:pt x="173" y="5423"/>
                      <a:pt x="209" y="5447"/>
                      <a:pt x="246" y="5484"/>
                    </a:cubicBezTo>
                    <a:cubicBezTo>
                      <a:pt x="308" y="5533"/>
                      <a:pt x="369" y="5582"/>
                      <a:pt x="430" y="5631"/>
                    </a:cubicBezTo>
                    <a:cubicBezTo>
                      <a:pt x="467" y="5656"/>
                      <a:pt x="504" y="5681"/>
                      <a:pt x="528" y="5705"/>
                    </a:cubicBezTo>
                    <a:cubicBezTo>
                      <a:pt x="541" y="5705"/>
                      <a:pt x="553" y="5717"/>
                      <a:pt x="565" y="5717"/>
                    </a:cubicBezTo>
                    <a:cubicBezTo>
                      <a:pt x="614" y="5754"/>
                      <a:pt x="651" y="5779"/>
                      <a:pt x="700" y="5803"/>
                    </a:cubicBezTo>
                    <a:cubicBezTo>
                      <a:pt x="761" y="5840"/>
                      <a:pt x="823" y="5877"/>
                      <a:pt x="884" y="5914"/>
                    </a:cubicBezTo>
                    <a:cubicBezTo>
                      <a:pt x="933" y="5938"/>
                      <a:pt x="970" y="5963"/>
                      <a:pt x="1019" y="5975"/>
                    </a:cubicBezTo>
                    <a:cubicBezTo>
                      <a:pt x="1056" y="5999"/>
                      <a:pt x="1093" y="6012"/>
                      <a:pt x="1130" y="6024"/>
                    </a:cubicBezTo>
                    <a:cubicBezTo>
                      <a:pt x="1154" y="6036"/>
                      <a:pt x="1179" y="6049"/>
                      <a:pt x="1215" y="6061"/>
                    </a:cubicBezTo>
                    <a:cubicBezTo>
                      <a:pt x="1301" y="6110"/>
                      <a:pt x="1399" y="6134"/>
                      <a:pt x="1498" y="6171"/>
                    </a:cubicBezTo>
                    <a:cubicBezTo>
                      <a:pt x="1565" y="5870"/>
                      <a:pt x="1835" y="5649"/>
                      <a:pt x="2142" y="5649"/>
                    </a:cubicBezTo>
                    <a:cubicBezTo>
                      <a:pt x="2172" y="5649"/>
                      <a:pt x="2203" y="5652"/>
                      <a:pt x="2234" y="5656"/>
                    </a:cubicBezTo>
                    <a:cubicBezTo>
                      <a:pt x="2366" y="5673"/>
                      <a:pt x="2497" y="5681"/>
                      <a:pt x="2627" y="5681"/>
                    </a:cubicBezTo>
                    <a:cubicBezTo>
                      <a:pt x="4288" y="5681"/>
                      <a:pt x="5681" y="4333"/>
                      <a:pt x="5681" y="2626"/>
                    </a:cubicBezTo>
                    <a:cubicBezTo>
                      <a:pt x="5669" y="1546"/>
                      <a:pt x="5105" y="552"/>
                      <a:pt x="4172" y="0"/>
                    </a:cubicBezTo>
                    <a:close/>
                  </a:path>
                </a:pathLst>
              </a:custGeom>
              <a:solidFill>
                <a:srgbClr val="A9BA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4" name="Google Shape;894;p28"/>
              <p:cNvSpPr/>
              <p:nvPr/>
            </p:nvSpPr>
            <p:spPr>
              <a:xfrm>
                <a:off x="2993050" y="2981600"/>
                <a:ext cx="348750" cy="834100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33364" extrusionOk="0">
                    <a:moveTo>
                      <a:pt x="8180" y="4352"/>
                    </a:moveTo>
                    <a:cubicBezTo>
                      <a:pt x="8842" y="4352"/>
                      <a:pt x="9518" y="4503"/>
                      <a:pt x="10159" y="4826"/>
                    </a:cubicBezTo>
                    <a:cubicBezTo>
                      <a:pt x="10478" y="4998"/>
                      <a:pt x="10613" y="5391"/>
                      <a:pt x="10441" y="5722"/>
                    </a:cubicBezTo>
                    <a:cubicBezTo>
                      <a:pt x="10441" y="5734"/>
                      <a:pt x="10429" y="5759"/>
                      <a:pt x="10416" y="5771"/>
                    </a:cubicBezTo>
                    <a:cubicBezTo>
                      <a:pt x="10429" y="5783"/>
                      <a:pt x="10441" y="5796"/>
                      <a:pt x="10453" y="5808"/>
                    </a:cubicBezTo>
                    <a:cubicBezTo>
                      <a:pt x="10466" y="5808"/>
                      <a:pt x="10466" y="5808"/>
                      <a:pt x="10478" y="5820"/>
                    </a:cubicBezTo>
                    <a:cubicBezTo>
                      <a:pt x="10502" y="5845"/>
                      <a:pt x="10539" y="5869"/>
                      <a:pt x="10576" y="5894"/>
                    </a:cubicBezTo>
                    <a:cubicBezTo>
                      <a:pt x="10637" y="5955"/>
                      <a:pt x="10711" y="6016"/>
                      <a:pt x="10772" y="6090"/>
                    </a:cubicBezTo>
                    <a:cubicBezTo>
                      <a:pt x="10809" y="6115"/>
                      <a:pt x="10846" y="6151"/>
                      <a:pt x="10870" y="6188"/>
                    </a:cubicBezTo>
                    <a:cubicBezTo>
                      <a:pt x="10907" y="6213"/>
                      <a:pt x="10932" y="6250"/>
                      <a:pt x="10956" y="6274"/>
                    </a:cubicBezTo>
                    <a:cubicBezTo>
                      <a:pt x="10969" y="6286"/>
                      <a:pt x="10969" y="6286"/>
                      <a:pt x="10969" y="6299"/>
                    </a:cubicBezTo>
                    <a:cubicBezTo>
                      <a:pt x="11005" y="6323"/>
                      <a:pt x="11030" y="6360"/>
                      <a:pt x="11054" y="6385"/>
                    </a:cubicBezTo>
                    <a:cubicBezTo>
                      <a:pt x="11091" y="6434"/>
                      <a:pt x="11128" y="6495"/>
                      <a:pt x="11177" y="6544"/>
                    </a:cubicBezTo>
                    <a:cubicBezTo>
                      <a:pt x="11202" y="6581"/>
                      <a:pt x="11214" y="6605"/>
                      <a:pt x="11238" y="6642"/>
                    </a:cubicBezTo>
                    <a:cubicBezTo>
                      <a:pt x="11337" y="6789"/>
                      <a:pt x="11435" y="6937"/>
                      <a:pt x="11508" y="7096"/>
                    </a:cubicBezTo>
                    <a:cubicBezTo>
                      <a:pt x="11521" y="7096"/>
                      <a:pt x="11545" y="7084"/>
                      <a:pt x="11570" y="7084"/>
                    </a:cubicBezTo>
                    <a:cubicBezTo>
                      <a:pt x="11632" y="7064"/>
                      <a:pt x="11696" y="7054"/>
                      <a:pt x="11758" y="7054"/>
                    </a:cubicBezTo>
                    <a:cubicBezTo>
                      <a:pt x="12038" y="7054"/>
                      <a:pt x="12299" y="7247"/>
                      <a:pt x="12379" y="7538"/>
                    </a:cubicBezTo>
                    <a:cubicBezTo>
                      <a:pt x="13177" y="10335"/>
                      <a:pt x="11079" y="13108"/>
                      <a:pt x="8171" y="13108"/>
                    </a:cubicBezTo>
                    <a:cubicBezTo>
                      <a:pt x="8165" y="13108"/>
                      <a:pt x="8158" y="13108"/>
                      <a:pt x="8152" y="13108"/>
                    </a:cubicBezTo>
                    <a:cubicBezTo>
                      <a:pt x="5328" y="13108"/>
                      <a:pt x="3253" y="10464"/>
                      <a:pt x="3914" y="7710"/>
                    </a:cubicBezTo>
                    <a:cubicBezTo>
                      <a:pt x="4399" y="5658"/>
                      <a:pt x="6231" y="4352"/>
                      <a:pt x="8180" y="4352"/>
                    </a:cubicBezTo>
                    <a:close/>
                    <a:moveTo>
                      <a:pt x="8138" y="14587"/>
                    </a:moveTo>
                    <a:cubicBezTo>
                      <a:pt x="10391" y="14587"/>
                      <a:pt x="12551" y="16334"/>
                      <a:pt x="12551" y="18972"/>
                    </a:cubicBezTo>
                    <a:cubicBezTo>
                      <a:pt x="12551" y="21389"/>
                      <a:pt x="10588" y="23352"/>
                      <a:pt x="8171" y="23352"/>
                    </a:cubicBezTo>
                    <a:cubicBezTo>
                      <a:pt x="4270" y="23352"/>
                      <a:pt x="2319" y="18641"/>
                      <a:pt x="5067" y="15881"/>
                    </a:cubicBezTo>
                    <a:cubicBezTo>
                      <a:pt x="5961" y="14987"/>
                      <a:pt x="7060" y="14587"/>
                      <a:pt x="8138" y="14587"/>
                    </a:cubicBezTo>
                    <a:close/>
                    <a:moveTo>
                      <a:pt x="8373" y="1"/>
                    </a:moveTo>
                    <a:cubicBezTo>
                      <a:pt x="3913" y="1"/>
                      <a:pt x="0" y="3613"/>
                      <a:pt x="0" y="8384"/>
                    </a:cubicBezTo>
                    <a:lnTo>
                      <a:pt x="0" y="33363"/>
                    </a:lnTo>
                    <a:lnTo>
                      <a:pt x="7398" y="33363"/>
                    </a:lnTo>
                    <a:cubicBezTo>
                      <a:pt x="7141" y="33241"/>
                      <a:pt x="6994" y="32971"/>
                      <a:pt x="7030" y="32689"/>
                    </a:cubicBezTo>
                    <a:cubicBezTo>
                      <a:pt x="7030" y="32664"/>
                      <a:pt x="7043" y="32640"/>
                      <a:pt x="7043" y="32627"/>
                    </a:cubicBezTo>
                    <a:cubicBezTo>
                      <a:pt x="6944" y="32590"/>
                      <a:pt x="6846" y="32566"/>
                      <a:pt x="6760" y="32517"/>
                    </a:cubicBezTo>
                    <a:cubicBezTo>
                      <a:pt x="6724" y="32505"/>
                      <a:pt x="6699" y="32492"/>
                      <a:pt x="6675" y="32480"/>
                    </a:cubicBezTo>
                    <a:cubicBezTo>
                      <a:pt x="6638" y="32468"/>
                      <a:pt x="6601" y="32455"/>
                      <a:pt x="6564" y="32431"/>
                    </a:cubicBezTo>
                    <a:cubicBezTo>
                      <a:pt x="6515" y="32419"/>
                      <a:pt x="6478" y="32394"/>
                      <a:pt x="6429" y="32370"/>
                    </a:cubicBezTo>
                    <a:cubicBezTo>
                      <a:pt x="6368" y="32333"/>
                      <a:pt x="6306" y="32296"/>
                      <a:pt x="6245" y="32259"/>
                    </a:cubicBezTo>
                    <a:cubicBezTo>
                      <a:pt x="6196" y="32235"/>
                      <a:pt x="6159" y="32210"/>
                      <a:pt x="6110" y="32173"/>
                    </a:cubicBezTo>
                    <a:cubicBezTo>
                      <a:pt x="6098" y="32173"/>
                      <a:pt x="6086" y="32161"/>
                      <a:pt x="6073" y="32161"/>
                    </a:cubicBezTo>
                    <a:cubicBezTo>
                      <a:pt x="6049" y="32137"/>
                      <a:pt x="6012" y="32112"/>
                      <a:pt x="5975" y="32087"/>
                    </a:cubicBezTo>
                    <a:cubicBezTo>
                      <a:pt x="5914" y="32038"/>
                      <a:pt x="5853" y="31989"/>
                      <a:pt x="5791" y="31940"/>
                    </a:cubicBezTo>
                    <a:cubicBezTo>
                      <a:pt x="5754" y="31903"/>
                      <a:pt x="5718" y="31879"/>
                      <a:pt x="5693" y="31854"/>
                    </a:cubicBezTo>
                    <a:cubicBezTo>
                      <a:pt x="5644" y="31818"/>
                      <a:pt x="5607" y="31781"/>
                      <a:pt x="5570" y="31732"/>
                    </a:cubicBezTo>
                    <a:cubicBezTo>
                      <a:pt x="5558" y="31756"/>
                      <a:pt x="5546" y="31768"/>
                      <a:pt x="5521" y="31781"/>
                    </a:cubicBezTo>
                    <a:cubicBezTo>
                      <a:pt x="5408" y="31861"/>
                      <a:pt x="5276" y="31900"/>
                      <a:pt x="5145" y="31900"/>
                    </a:cubicBezTo>
                    <a:cubicBezTo>
                      <a:pt x="4936" y="31900"/>
                      <a:pt x="4729" y="31802"/>
                      <a:pt x="4601" y="31621"/>
                    </a:cubicBezTo>
                    <a:cubicBezTo>
                      <a:pt x="3485" y="30039"/>
                      <a:pt x="3521" y="27916"/>
                      <a:pt x="4712" y="26395"/>
                    </a:cubicBezTo>
                    <a:cubicBezTo>
                      <a:pt x="5561" y="25300"/>
                      <a:pt x="6848" y="24699"/>
                      <a:pt x="8171" y="24699"/>
                    </a:cubicBezTo>
                    <a:cubicBezTo>
                      <a:pt x="8701" y="24699"/>
                      <a:pt x="9238" y="24796"/>
                      <a:pt x="9754" y="24996"/>
                    </a:cubicBezTo>
                    <a:cubicBezTo>
                      <a:pt x="11557" y="25695"/>
                      <a:pt x="12686" y="27499"/>
                      <a:pt x="12539" y="29425"/>
                    </a:cubicBezTo>
                    <a:cubicBezTo>
                      <a:pt x="12379" y="31351"/>
                      <a:pt x="10993" y="32959"/>
                      <a:pt x="9104" y="33363"/>
                    </a:cubicBezTo>
                    <a:lnTo>
                      <a:pt x="12625" y="33363"/>
                    </a:lnTo>
                    <a:cubicBezTo>
                      <a:pt x="13361" y="33363"/>
                      <a:pt x="13950" y="32774"/>
                      <a:pt x="13950" y="32038"/>
                    </a:cubicBezTo>
                    <a:lnTo>
                      <a:pt x="13950" y="7096"/>
                    </a:lnTo>
                    <a:cubicBezTo>
                      <a:pt x="13950" y="4557"/>
                      <a:pt x="12895" y="2140"/>
                      <a:pt x="11030" y="434"/>
                    </a:cubicBezTo>
                    <a:cubicBezTo>
                      <a:pt x="10140" y="139"/>
                      <a:pt x="9246" y="1"/>
                      <a:pt x="8373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5" name="Google Shape;895;p28"/>
              <p:cNvSpPr/>
              <p:nvPr/>
            </p:nvSpPr>
            <p:spPr>
              <a:xfrm>
                <a:off x="3120950" y="3123725"/>
                <a:ext cx="115950" cy="1159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8" extrusionOk="0">
                    <a:moveTo>
                      <a:pt x="3055" y="0"/>
                    </a:moveTo>
                    <a:cubicBezTo>
                      <a:pt x="1374" y="0"/>
                      <a:pt x="0" y="1362"/>
                      <a:pt x="0" y="3043"/>
                    </a:cubicBezTo>
                    <a:cubicBezTo>
                      <a:pt x="0" y="3595"/>
                      <a:pt x="148" y="4135"/>
                      <a:pt x="430" y="4601"/>
                    </a:cubicBezTo>
                    <a:cubicBezTo>
                      <a:pt x="589" y="4626"/>
                      <a:pt x="761" y="4638"/>
                      <a:pt x="921" y="4638"/>
                    </a:cubicBezTo>
                    <a:cubicBezTo>
                      <a:pt x="2969" y="4638"/>
                      <a:pt x="4638" y="2969"/>
                      <a:pt x="4638" y="920"/>
                    </a:cubicBezTo>
                    <a:cubicBezTo>
                      <a:pt x="4638" y="736"/>
                      <a:pt x="4626" y="565"/>
                      <a:pt x="4601" y="381"/>
                    </a:cubicBezTo>
                    <a:cubicBezTo>
                      <a:pt x="4540" y="368"/>
                      <a:pt x="4491" y="356"/>
                      <a:pt x="4442" y="331"/>
                    </a:cubicBezTo>
                    <a:cubicBezTo>
                      <a:pt x="4012" y="111"/>
                      <a:pt x="3534" y="0"/>
                      <a:pt x="305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6" name="Google Shape;896;p28"/>
              <p:cNvSpPr/>
              <p:nvPr/>
            </p:nvSpPr>
            <p:spPr>
              <a:xfrm>
                <a:off x="3131675" y="3125875"/>
                <a:ext cx="14910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6012" extrusionOk="0">
                    <a:moveTo>
                      <a:pt x="4871" y="0"/>
                    </a:moveTo>
                    <a:cubicBezTo>
                      <a:pt x="4751" y="201"/>
                      <a:pt x="4540" y="311"/>
                      <a:pt x="4320" y="311"/>
                    </a:cubicBezTo>
                    <a:cubicBezTo>
                      <a:pt x="4271" y="311"/>
                      <a:pt x="4221" y="306"/>
                      <a:pt x="4172" y="295"/>
                    </a:cubicBezTo>
                    <a:lnTo>
                      <a:pt x="4172" y="295"/>
                    </a:lnTo>
                    <a:cubicBezTo>
                      <a:pt x="4197" y="479"/>
                      <a:pt x="4209" y="650"/>
                      <a:pt x="4209" y="834"/>
                    </a:cubicBezTo>
                    <a:cubicBezTo>
                      <a:pt x="4209" y="2883"/>
                      <a:pt x="2540" y="4552"/>
                      <a:pt x="492" y="4552"/>
                    </a:cubicBezTo>
                    <a:cubicBezTo>
                      <a:pt x="332" y="4552"/>
                      <a:pt x="160" y="4540"/>
                      <a:pt x="1" y="4515"/>
                    </a:cubicBezTo>
                    <a:lnTo>
                      <a:pt x="1" y="4515"/>
                    </a:lnTo>
                    <a:cubicBezTo>
                      <a:pt x="559" y="5455"/>
                      <a:pt x="1562" y="6012"/>
                      <a:pt x="2617" y="6012"/>
                    </a:cubicBezTo>
                    <a:cubicBezTo>
                      <a:pt x="2885" y="6012"/>
                      <a:pt x="3156" y="5976"/>
                      <a:pt x="3424" y="5901"/>
                    </a:cubicBezTo>
                    <a:cubicBezTo>
                      <a:pt x="4761" y="5546"/>
                      <a:pt x="5681" y="4343"/>
                      <a:pt x="5681" y="2957"/>
                    </a:cubicBezTo>
                    <a:cubicBezTo>
                      <a:pt x="5681" y="2687"/>
                      <a:pt x="5632" y="2405"/>
                      <a:pt x="5559" y="2123"/>
                    </a:cubicBezTo>
                    <a:cubicBezTo>
                      <a:pt x="5473" y="1804"/>
                      <a:pt x="5644" y="1448"/>
                      <a:pt x="5963" y="1325"/>
                    </a:cubicBezTo>
                    <a:cubicBezTo>
                      <a:pt x="5890" y="1166"/>
                      <a:pt x="5792" y="1018"/>
                      <a:pt x="5693" y="871"/>
                    </a:cubicBezTo>
                    <a:cubicBezTo>
                      <a:pt x="5669" y="834"/>
                      <a:pt x="5657" y="810"/>
                      <a:pt x="5632" y="773"/>
                    </a:cubicBezTo>
                    <a:cubicBezTo>
                      <a:pt x="5583" y="724"/>
                      <a:pt x="5546" y="663"/>
                      <a:pt x="5509" y="614"/>
                    </a:cubicBezTo>
                    <a:cubicBezTo>
                      <a:pt x="5485" y="589"/>
                      <a:pt x="5460" y="552"/>
                      <a:pt x="5424" y="528"/>
                    </a:cubicBezTo>
                    <a:cubicBezTo>
                      <a:pt x="5424" y="515"/>
                      <a:pt x="5424" y="515"/>
                      <a:pt x="5411" y="503"/>
                    </a:cubicBezTo>
                    <a:cubicBezTo>
                      <a:pt x="5387" y="479"/>
                      <a:pt x="5362" y="442"/>
                      <a:pt x="5325" y="417"/>
                    </a:cubicBezTo>
                    <a:cubicBezTo>
                      <a:pt x="5301" y="380"/>
                      <a:pt x="5264" y="344"/>
                      <a:pt x="5227" y="319"/>
                    </a:cubicBezTo>
                    <a:cubicBezTo>
                      <a:pt x="5166" y="245"/>
                      <a:pt x="5092" y="184"/>
                      <a:pt x="5031" y="123"/>
                    </a:cubicBezTo>
                    <a:cubicBezTo>
                      <a:pt x="4994" y="98"/>
                      <a:pt x="4957" y="74"/>
                      <a:pt x="4933" y="49"/>
                    </a:cubicBezTo>
                    <a:cubicBezTo>
                      <a:pt x="4921" y="37"/>
                      <a:pt x="4921" y="37"/>
                      <a:pt x="4908" y="37"/>
                    </a:cubicBezTo>
                    <a:cubicBezTo>
                      <a:pt x="4896" y="25"/>
                      <a:pt x="4884" y="12"/>
                      <a:pt x="4871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7" name="Google Shape;897;p28"/>
              <p:cNvSpPr/>
              <p:nvPr/>
            </p:nvSpPr>
            <p:spPr>
              <a:xfrm>
                <a:off x="2993050" y="2992450"/>
                <a:ext cx="435875" cy="893800"/>
              </a:xfrm>
              <a:custGeom>
                <a:avLst/>
                <a:gdLst/>
                <a:ahLst/>
                <a:cxnLst/>
                <a:rect l="l" t="t" r="r" b="b"/>
                <a:pathLst>
                  <a:path w="17435" h="35752" extrusionOk="0">
                    <a:moveTo>
                      <a:pt x="11030" y="0"/>
                    </a:moveTo>
                    <a:lnTo>
                      <a:pt x="11030" y="0"/>
                    </a:lnTo>
                    <a:cubicBezTo>
                      <a:pt x="12895" y="1706"/>
                      <a:pt x="13950" y="4123"/>
                      <a:pt x="13950" y="6662"/>
                    </a:cubicBezTo>
                    <a:lnTo>
                      <a:pt x="13950" y="31604"/>
                    </a:lnTo>
                    <a:cubicBezTo>
                      <a:pt x="13950" y="32340"/>
                      <a:pt x="13361" y="32929"/>
                      <a:pt x="12625" y="32929"/>
                    </a:cubicBezTo>
                    <a:lnTo>
                      <a:pt x="9104" y="32929"/>
                    </a:lnTo>
                    <a:cubicBezTo>
                      <a:pt x="8797" y="33003"/>
                      <a:pt x="8478" y="33028"/>
                      <a:pt x="8171" y="33028"/>
                    </a:cubicBezTo>
                    <a:cubicBezTo>
                      <a:pt x="7987" y="33028"/>
                      <a:pt x="7791" y="33015"/>
                      <a:pt x="7607" y="32991"/>
                    </a:cubicBezTo>
                    <a:cubicBezTo>
                      <a:pt x="7533" y="32991"/>
                      <a:pt x="7460" y="32966"/>
                      <a:pt x="7398" y="32929"/>
                    </a:cubicBezTo>
                    <a:lnTo>
                      <a:pt x="0" y="32929"/>
                    </a:lnTo>
                    <a:lnTo>
                      <a:pt x="0" y="35089"/>
                    </a:lnTo>
                    <a:cubicBezTo>
                      <a:pt x="0" y="35444"/>
                      <a:pt x="295" y="35751"/>
                      <a:pt x="663" y="35751"/>
                    </a:cubicBezTo>
                    <a:lnTo>
                      <a:pt x="16109" y="35751"/>
                    </a:lnTo>
                    <a:cubicBezTo>
                      <a:pt x="16477" y="35751"/>
                      <a:pt x="16772" y="35444"/>
                      <a:pt x="16772" y="35089"/>
                    </a:cubicBezTo>
                    <a:lnTo>
                      <a:pt x="16772" y="18366"/>
                    </a:lnTo>
                    <a:cubicBezTo>
                      <a:pt x="16772" y="17998"/>
                      <a:pt x="17066" y="17704"/>
                      <a:pt x="17434" y="17692"/>
                    </a:cubicBezTo>
                    <a:lnTo>
                      <a:pt x="17434" y="15999"/>
                    </a:lnTo>
                    <a:cubicBezTo>
                      <a:pt x="17066" y="15999"/>
                      <a:pt x="16772" y="15692"/>
                      <a:pt x="16772" y="15336"/>
                    </a:cubicBezTo>
                    <a:lnTo>
                      <a:pt x="16772" y="7950"/>
                    </a:lnTo>
                    <a:cubicBezTo>
                      <a:pt x="16772" y="6515"/>
                      <a:pt x="16391" y="5092"/>
                      <a:pt x="15680" y="3828"/>
                    </a:cubicBezTo>
                    <a:cubicBezTo>
                      <a:pt x="14661" y="2025"/>
                      <a:pt x="13005" y="663"/>
                      <a:pt x="11030" y="0"/>
                    </a:cubicBezTo>
                    <a:close/>
                  </a:path>
                </a:pathLst>
              </a:custGeom>
              <a:solidFill>
                <a:srgbClr val="C9C0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8" name="Google Shape;898;p28"/>
              <p:cNvSpPr/>
              <p:nvPr/>
            </p:nvSpPr>
            <p:spPr>
              <a:xfrm>
                <a:off x="3429500" y="3105000"/>
                <a:ext cx="74250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209" extrusionOk="0">
                    <a:moveTo>
                      <a:pt x="1" y="1"/>
                    </a:moveTo>
                    <a:cubicBezTo>
                      <a:pt x="430" y="1105"/>
                      <a:pt x="639" y="2271"/>
                      <a:pt x="639" y="3448"/>
                    </a:cubicBezTo>
                    <a:lnTo>
                      <a:pt x="639" y="4209"/>
                    </a:lnTo>
                    <a:cubicBezTo>
                      <a:pt x="896" y="3780"/>
                      <a:pt x="1068" y="3289"/>
                      <a:pt x="1142" y="2774"/>
                    </a:cubicBezTo>
                    <a:cubicBezTo>
                      <a:pt x="1289" y="1620"/>
                      <a:pt x="1964" y="590"/>
                      <a:pt x="2970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899" name="Google Shape;899;p28"/>
              <p:cNvSpPr/>
              <p:nvPr/>
            </p:nvSpPr>
            <p:spPr>
              <a:xfrm>
                <a:off x="3428900" y="3359275"/>
                <a:ext cx="7485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4221" extrusionOk="0">
                    <a:moveTo>
                      <a:pt x="663" y="1"/>
                    </a:moveTo>
                    <a:lnTo>
                      <a:pt x="663" y="663"/>
                    </a:lnTo>
                    <a:cubicBezTo>
                      <a:pt x="663" y="1031"/>
                      <a:pt x="368" y="1326"/>
                      <a:pt x="0" y="1326"/>
                    </a:cubicBezTo>
                    <a:lnTo>
                      <a:pt x="0" y="3019"/>
                    </a:lnTo>
                    <a:cubicBezTo>
                      <a:pt x="368" y="3019"/>
                      <a:pt x="663" y="3325"/>
                      <a:pt x="663" y="3693"/>
                    </a:cubicBezTo>
                    <a:lnTo>
                      <a:pt x="663" y="4221"/>
                    </a:lnTo>
                    <a:cubicBezTo>
                      <a:pt x="920" y="3779"/>
                      <a:pt x="1092" y="3289"/>
                      <a:pt x="1166" y="2786"/>
                    </a:cubicBezTo>
                    <a:cubicBezTo>
                      <a:pt x="1313" y="1620"/>
                      <a:pt x="1988" y="602"/>
                      <a:pt x="2994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0" name="Google Shape;900;p28"/>
              <p:cNvSpPr/>
              <p:nvPr/>
            </p:nvSpPr>
            <p:spPr>
              <a:xfrm>
                <a:off x="3445450" y="3613550"/>
                <a:ext cx="5830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4221" extrusionOk="0">
                    <a:moveTo>
                      <a:pt x="1" y="0"/>
                    </a:moveTo>
                    <a:lnTo>
                      <a:pt x="1" y="4221"/>
                    </a:lnTo>
                    <a:cubicBezTo>
                      <a:pt x="258" y="3779"/>
                      <a:pt x="430" y="3288"/>
                      <a:pt x="504" y="2785"/>
                    </a:cubicBezTo>
                    <a:cubicBezTo>
                      <a:pt x="651" y="1620"/>
                      <a:pt x="1326" y="601"/>
                      <a:pt x="2332" y="0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1" name="Google Shape;901;p28"/>
              <p:cNvSpPr/>
              <p:nvPr/>
            </p:nvSpPr>
            <p:spPr>
              <a:xfrm>
                <a:off x="2811475" y="3613550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0"/>
                    </a:moveTo>
                    <a:lnTo>
                      <a:pt x="1816" y="1006"/>
                    </a:lnTo>
                    <a:cubicBezTo>
                      <a:pt x="3067" y="1693"/>
                      <a:pt x="3914" y="2933"/>
                      <a:pt x="4098" y="4343"/>
                    </a:cubicBezTo>
                    <a:cubicBezTo>
                      <a:pt x="4110" y="4454"/>
                      <a:pt x="4135" y="4552"/>
                      <a:pt x="4159" y="4662"/>
                    </a:cubicBez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2" name="Google Shape;902;p28"/>
              <p:cNvSpPr/>
              <p:nvPr/>
            </p:nvSpPr>
            <p:spPr>
              <a:xfrm>
                <a:off x="2811475" y="3359275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1"/>
                    </a:moveTo>
                    <a:lnTo>
                      <a:pt x="1816" y="994"/>
                    </a:lnTo>
                    <a:cubicBezTo>
                      <a:pt x="3067" y="1681"/>
                      <a:pt x="3914" y="2921"/>
                      <a:pt x="4098" y="4344"/>
                    </a:cubicBezTo>
                    <a:cubicBezTo>
                      <a:pt x="4123" y="4442"/>
                      <a:pt x="4135" y="4552"/>
                      <a:pt x="4159" y="4663"/>
                    </a:cubicBez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3" name="Google Shape;903;p28"/>
              <p:cNvSpPr/>
              <p:nvPr/>
            </p:nvSpPr>
            <p:spPr>
              <a:xfrm>
                <a:off x="2811475" y="3105000"/>
                <a:ext cx="11442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651" extrusionOk="0">
                    <a:moveTo>
                      <a:pt x="0" y="1"/>
                    </a:moveTo>
                    <a:lnTo>
                      <a:pt x="1816" y="995"/>
                    </a:lnTo>
                    <a:cubicBezTo>
                      <a:pt x="3067" y="1682"/>
                      <a:pt x="3914" y="2921"/>
                      <a:pt x="4098" y="4332"/>
                    </a:cubicBezTo>
                    <a:cubicBezTo>
                      <a:pt x="4110" y="4442"/>
                      <a:pt x="4135" y="4553"/>
                      <a:pt x="4159" y="4651"/>
                    </a:cubicBezTo>
                    <a:lnTo>
                      <a:pt x="4159" y="2712"/>
                    </a:lnTo>
                    <a:cubicBezTo>
                      <a:pt x="4159" y="1792"/>
                      <a:pt x="4307" y="872"/>
                      <a:pt x="4577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4" name="Google Shape;904;p28"/>
              <p:cNvSpPr/>
              <p:nvPr/>
            </p:nvSpPr>
            <p:spPr>
              <a:xfrm>
                <a:off x="2915450" y="3613550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0"/>
                    </a:moveTo>
                    <a:lnTo>
                      <a:pt x="0" y="4662"/>
                    </a:lnTo>
                    <a:cubicBezTo>
                      <a:pt x="233" y="5607"/>
                      <a:pt x="884" y="6392"/>
                      <a:pt x="1779" y="6797"/>
                    </a:cubicBezTo>
                    <a:lnTo>
                      <a:pt x="177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5" name="Google Shape;905;p28"/>
              <p:cNvSpPr/>
              <p:nvPr/>
            </p:nvSpPr>
            <p:spPr>
              <a:xfrm>
                <a:off x="3445450" y="3613550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0"/>
                    </a:moveTo>
                    <a:cubicBezTo>
                      <a:pt x="1326" y="601"/>
                      <a:pt x="651" y="1620"/>
                      <a:pt x="504" y="2785"/>
                    </a:cubicBezTo>
                    <a:cubicBezTo>
                      <a:pt x="430" y="3288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55"/>
                      <a:pt x="1681" y="5423"/>
                      <a:pt x="1829" y="4343"/>
                    </a:cubicBezTo>
                    <a:cubicBezTo>
                      <a:pt x="2025" y="2933"/>
                      <a:pt x="2872" y="1693"/>
                      <a:pt x="4123" y="1006"/>
                    </a:cubicBezTo>
                    <a:lnTo>
                      <a:pt x="593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6" name="Google Shape;906;p28"/>
              <p:cNvSpPr/>
              <p:nvPr/>
            </p:nvSpPr>
            <p:spPr>
              <a:xfrm>
                <a:off x="3445450" y="3359275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1"/>
                    </a:moveTo>
                    <a:cubicBezTo>
                      <a:pt x="1326" y="602"/>
                      <a:pt x="651" y="1620"/>
                      <a:pt x="504" y="2786"/>
                    </a:cubicBezTo>
                    <a:cubicBezTo>
                      <a:pt x="430" y="3289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43"/>
                      <a:pt x="1681" y="5423"/>
                      <a:pt x="1829" y="4344"/>
                    </a:cubicBezTo>
                    <a:cubicBezTo>
                      <a:pt x="2025" y="2921"/>
                      <a:pt x="2872" y="1681"/>
                      <a:pt x="4123" y="994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7" name="Google Shape;907;p28"/>
              <p:cNvSpPr/>
              <p:nvPr/>
            </p:nvSpPr>
            <p:spPr>
              <a:xfrm>
                <a:off x="3445450" y="3105000"/>
                <a:ext cx="1484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86" extrusionOk="0">
                    <a:moveTo>
                      <a:pt x="2332" y="1"/>
                    </a:moveTo>
                    <a:cubicBezTo>
                      <a:pt x="1326" y="590"/>
                      <a:pt x="651" y="1620"/>
                      <a:pt x="504" y="2774"/>
                    </a:cubicBezTo>
                    <a:cubicBezTo>
                      <a:pt x="430" y="3289"/>
                      <a:pt x="258" y="3780"/>
                      <a:pt x="1" y="4209"/>
                    </a:cubicBezTo>
                    <a:lnTo>
                      <a:pt x="1" y="6785"/>
                    </a:lnTo>
                    <a:cubicBezTo>
                      <a:pt x="994" y="6344"/>
                      <a:pt x="1681" y="5411"/>
                      <a:pt x="1829" y="4332"/>
                    </a:cubicBezTo>
                    <a:cubicBezTo>
                      <a:pt x="2025" y="2921"/>
                      <a:pt x="2872" y="1682"/>
                      <a:pt x="4123" y="995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8" name="Google Shape;908;p28"/>
              <p:cNvSpPr/>
              <p:nvPr/>
            </p:nvSpPr>
            <p:spPr>
              <a:xfrm>
                <a:off x="2915450" y="3359275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1"/>
                    </a:moveTo>
                    <a:lnTo>
                      <a:pt x="0" y="4663"/>
                    </a:lnTo>
                    <a:cubicBezTo>
                      <a:pt x="233" y="5607"/>
                      <a:pt x="884" y="6393"/>
                      <a:pt x="1779" y="6797"/>
                    </a:cubicBezTo>
                    <a:lnTo>
                      <a:pt x="177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09" name="Google Shape;909;p28"/>
              <p:cNvSpPr/>
              <p:nvPr/>
            </p:nvSpPr>
            <p:spPr>
              <a:xfrm>
                <a:off x="2915450" y="3105000"/>
                <a:ext cx="6045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6786" extrusionOk="0">
                    <a:moveTo>
                      <a:pt x="418" y="1"/>
                    </a:moveTo>
                    <a:cubicBezTo>
                      <a:pt x="148" y="872"/>
                      <a:pt x="0" y="1792"/>
                      <a:pt x="0" y="2712"/>
                    </a:cubicBezTo>
                    <a:lnTo>
                      <a:pt x="0" y="4651"/>
                    </a:lnTo>
                    <a:cubicBezTo>
                      <a:pt x="233" y="5595"/>
                      <a:pt x="884" y="6393"/>
                      <a:pt x="1779" y="6785"/>
                    </a:cubicBezTo>
                    <a:lnTo>
                      <a:pt x="1779" y="3448"/>
                    </a:lnTo>
                    <a:cubicBezTo>
                      <a:pt x="1779" y="2271"/>
                      <a:pt x="1988" y="1105"/>
                      <a:pt x="2417" y="1"/>
                    </a:cubicBez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0" name="Google Shape;910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1" name="Google Shape;911;p28"/>
              <p:cNvSpPr/>
              <p:nvPr/>
            </p:nvSpPr>
            <p:spPr>
              <a:xfrm>
                <a:off x="3065125" y="3599150"/>
                <a:ext cx="241725" cy="21655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8662" extrusionOk="0">
                    <a:moveTo>
                      <a:pt x="5286" y="0"/>
                    </a:moveTo>
                    <a:cubicBezTo>
                      <a:pt x="4847" y="0"/>
                      <a:pt x="4399" y="67"/>
                      <a:pt x="3951" y="208"/>
                    </a:cubicBezTo>
                    <a:cubicBezTo>
                      <a:pt x="1129" y="1116"/>
                      <a:pt x="0" y="4502"/>
                      <a:pt x="1718" y="6919"/>
                    </a:cubicBezTo>
                    <a:cubicBezTo>
                      <a:pt x="1846" y="7100"/>
                      <a:pt x="2053" y="7198"/>
                      <a:pt x="2262" y="7198"/>
                    </a:cubicBezTo>
                    <a:cubicBezTo>
                      <a:pt x="2393" y="7198"/>
                      <a:pt x="2525" y="7159"/>
                      <a:pt x="2638" y="7079"/>
                    </a:cubicBezTo>
                    <a:cubicBezTo>
                      <a:pt x="2663" y="7066"/>
                      <a:pt x="2675" y="7054"/>
                      <a:pt x="2687" y="7030"/>
                    </a:cubicBezTo>
                    <a:cubicBezTo>
                      <a:pt x="2945" y="6809"/>
                      <a:pt x="2994" y="6428"/>
                      <a:pt x="2798" y="6146"/>
                    </a:cubicBezTo>
                    <a:cubicBezTo>
                      <a:pt x="2749" y="6073"/>
                      <a:pt x="2700" y="6011"/>
                      <a:pt x="2663" y="5938"/>
                    </a:cubicBezTo>
                    <a:cubicBezTo>
                      <a:pt x="1460" y="3901"/>
                      <a:pt x="2920" y="1337"/>
                      <a:pt x="5288" y="1325"/>
                    </a:cubicBezTo>
                    <a:cubicBezTo>
                      <a:pt x="5828" y="1325"/>
                      <a:pt x="6368" y="1472"/>
                      <a:pt x="6834" y="1754"/>
                    </a:cubicBezTo>
                    <a:cubicBezTo>
                      <a:pt x="8086" y="2490"/>
                      <a:pt x="8638" y="4012"/>
                      <a:pt x="8171" y="5373"/>
                    </a:cubicBezTo>
                    <a:cubicBezTo>
                      <a:pt x="7748" y="6622"/>
                      <a:pt x="6575" y="7435"/>
                      <a:pt x="5287" y="7435"/>
                    </a:cubicBezTo>
                    <a:cubicBezTo>
                      <a:pt x="5157" y="7435"/>
                      <a:pt x="5027" y="7427"/>
                      <a:pt x="4896" y="7410"/>
                    </a:cubicBezTo>
                    <a:cubicBezTo>
                      <a:pt x="4865" y="7406"/>
                      <a:pt x="4834" y="7403"/>
                      <a:pt x="4804" y="7403"/>
                    </a:cubicBezTo>
                    <a:cubicBezTo>
                      <a:pt x="4497" y="7403"/>
                      <a:pt x="4227" y="7624"/>
                      <a:pt x="4160" y="7925"/>
                    </a:cubicBezTo>
                    <a:cubicBezTo>
                      <a:pt x="4160" y="7938"/>
                      <a:pt x="4147" y="7962"/>
                      <a:pt x="4147" y="7987"/>
                    </a:cubicBezTo>
                    <a:cubicBezTo>
                      <a:pt x="4111" y="8269"/>
                      <a:pt x="4258" y="8539"/>
                      <a:pt x="4515" y="8661"/>
                    </a:cubicBezTo>
                    <a:lnTo>
                      <a:pt x="6221" y="8661"/>
                    </a:lnTo>
                    <a:cubicBezTo>
                      <a:pt x="8233" y="8220"/>
                      <a:pt x="9668" y="6441"/>
                      <a:pt x="9668" y="4380"/>
                    </a:cubicBezTo>
                    <a:cubicBezTo>
                      <a:pt x="9668" y="1890"/>
                      <a:pt x="7624" y="0"/>
                      <a:pt x="5286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2" name="Google Shape;912;p28"/>
              <p:cNvSpPr/>
              <p:nvPr/>
            </p:nvSpPr>
            <p:spPr>
              <a:xfrm>
                <a:off x="3051025" y="3346400"/>
                <a:ext cx="255825" cy="219050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8762" extrusionOk="0">
                    <a:moveTo>
                      <a:pt x="5872" y="1324"/>
                    </a:moveTo>
                    <a:cubicBezTo>
                      <a:pt x="6623" y="1324"/>
                      <a:pt x="7388" y="1602"/>
                      <a:pt x="8012" y="2221"/>
                    </a:cubicBezTo>
                    <a:cubicBezTo>
                      <a:pt x="9926" y="4147"/>
                      <a:pt x="8576" y="7435"/>
                      <a:pt x="5852" y="7435"/>
                    </a:cubicBezTo>
                    <a:cubicBezTo>
                      <a:pt x="4773" y="7435"/>
                      <a:pt x="3779" y="6858"/>
                      <a:pt x="3227" y="5938"/>
                    </a:cubicBezTo>
                    <a:cubicBezTo>
                      <a:pt x="2945" y="5460"/>
                      <a:pt x="2797" y="4932"/>
                      <a:pt x="2797" y="4380"/>
                    </a:cubicBezTo>
                    <a:cubicBezTo>
                      <a:pt x="2797" y="2538"/>
                      <a:pt x="4302" y="1324"/>
                      <a:pt x="5872" y="1324"/>
                    </a:cubicBezTo>
                    <a:close/>
                    <a:moveTo>
                      <a:pt x="5852" y="0"/>
                    </a:moveTo>
                    <a:cubicBezTo>
                      <a:pt x="1951" y="0"/>
                      <a:pt x="0" y="4724"/>
                      <a:pt x="2748" y="7484"/>
                    </a:cubicBezTo>
                    <a:cubicBezTo>
                      <a:pt x="3593" y="8320"/>
                      <a:pt x="4710" y="8762"/>
                      <a:pt x="5850" y="8762"/>
                    </a:cubicBezTo>
                    <a:cubicBezTo>
                      <a:pt x="6416" y="8762"/>
                      <a:pt x="6987" y="8653"/>
                      <a:pt x="7533" y="8429"/>
                    </a:cubicBezTo>
                    <a:cubicBezTo>
                      <a:pt x="9165" y="7754"/>
                      <a:pt x="10232" y="6159"/>
                      <a:pt x="10232" y="4380"/>
                    </a:cubicBezTo>
                    <a:cubicBezTo>
                      <a:pt x="10232" y="1963"/>
                      <a:pt x="8269" y="0"/>
                      <a:pt x="5852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3" name="Google Shape;913;p28"/>
              <p:cNvSpPr/>
              <p:nvPr/>
            </p:nvSpPr>
            <p:spPr>
              <a:xfrm>
                <a:off x="3120950" y="3379550"/>
                <a:ext cx="1159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7" extrusionOk="0">
                    <a:moveTo>
                      <a:pt x="3056" y="0"/>
                    </a:moveTo>
                    <a:cubicBezTo>
                      <a:pt x="1463" y="0"/>
                      <a:pt x="0" y="1275"/>
                      <a:pt x="0" y="3054"/>
                    </a:cubicBezTo>
                    <a:cubicBezTo>
                      <a:pt x="0" y="3606"/>
                      <a:pt x="148" y="4134"/>
                      <a:pt x="430" y="4612"/>
                    </a:cubicBezTo>
                    <a:cubicBezTo>
                      <a:pt x="589" y="4625"/>
                      <a:pt x="761" y="4637"/>
                      <a:pt x="921" y="4637"/>
                    </a:cubicBezTo>
                    <a:cubicBezTo>
                      <a:pt x="2969" y="4637"/>
                      <a:pt x="4638" y="2981"/>
                      <a:pt x="4638" y="919"/>
                    </a:cubicBezTo>
                    <a:cubicBezTo>
                      <a:pt x="4638" y="760"/>
                      <a:pt x="4626" y="588"/>
                      <a:pt x="4601" y="429"/>
                    </a:cubicBezTo>
                    <a:cubicBezTo>
                      <a:pt x="4103" y="134"/>
                      <a:pt x="3572" y="0"/>
                      <a:pt x="3056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4" name="Google Shape;914;p28"/>
              <p:cNvSpPr/>
              <p:nvPr/>
            </p:nvSpPr>
            <p:spPr>
              <a:xfrm>
                <a:off x="3131675" y="3390250"/>
                <a:ext cx="14205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5681" extrusionOk="0">
                    <a:moveTo>
                      <a:pt x="4172" y="1"/>
                    </a:moveTo>
                    <a:cubicBezTo>
                      <a:pt x="4197" y="160"/>
                      <a:pt x="4209" y="332"/>
                      <a:pt x="4209" y="491"/>
                    </a:cubicBezTo>
                    <a:cubicBezTo>
                      <a:pt x="4209" y="2553"/>
                      <a:pt x="2540" y="4209"/>
                      <a:pt x="492" y="4209"/>
                    </a:cubicBezTo>
                    <a:cubicBezTo>
                      <a:pt x="332" y="4209"/>
                      <a:pt x="160" y="4197"/>
                      <a:pt x="1" y="4184"/>
                    </a:cubicBezTo>
                    <a:lnTo>
                      <a:pt x="1" y="4184"/>
                    </a:lnTo>
                    <a:cubicBezTo>
                      <a:pt x="559" y="5124"/>
                      <a:pt x="1562" y="5681"/>
                      <a:pt x="2623" y="5681"/>
                    </a:cubicBezTo>
                    <a:cubicBezTo>
                      <a:pt x="2893" y="5681"/>
                      <a:pt x="3166" y="5645"/>
                      <a:pt x="3436" y="5571"/>
                    </a:cubicBezTo>
                    <a:cubicBezTo>
                      <a:pt x="4761" y="5215"/>
                      <a:pt x="5681" y="4000"/>
                      <a:pt x="5681" y="2626"/>
                    </a:cubicBezTo>
                    <a:cubicBezTo>
                      <a:pt x="5669" y="1547"/>
                      <a:pt x="5105" y="553"/>
                      <a:pt x="4172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15" name="Google Shape;915;p28"/>
              <p:cNvSpPr/>
              <p:nvPr/>
            </p:nvSpPr>
            <p:spPr>
              <a:xfrm>
                <a:off x="3078325" y="3090425"/>
                <a:ext cx="228525" cy="218950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758" extrusionOk="0">
                    <a:moveTo>
                      <a:pt x="4763" y="1"/>
                    </a:moveTo>
                    <a:cubicBezTo>
                      <a:pt x="3568" y="1"/>
                      <a:pt x="2394" y="487"/>
                      <a:pt x="1546" y="1406"/>
                    </a:cubicBezTo>
                    <a:cubicBezTo>
                      <a:pt x="209" y="2854"/>
                      <a:pt x="0" y="5001"/>
                      <a:pt x="1031" y="6669"/>
                    </a:cubicBezTo>
                    <a:cubicBezTo>
                      <a:pt x="1837" y="7991"/>
                      <a:pt x="3267" y="8758"/>
                      <a:pt x="4765" y="8758"/>
                    </a:cubicBezTo>
                    <a:cubicBezTo>
                      <a:pt x="5159" y="8758"/>
                      <a:pt x="5557" y="8705"/>
                      <a:pt x="5950" y="8595"/>
                    </a:cubicBezTo>
                    <a:cubicBezTo>
                      <a:pt x="7840" y="8068"/>
                      <a:pt x="9140" y="6338"/>
                      <a:pt x="9140" y="4375"/>
                    </a:cubicBezTo>
                    <a:cubicBezTo>
                      <a:pt x="9140" y="3982"/>
                      <a:pt x="9079" y="3577"/>
                      <a:pt x="8968" y="3185"/>
                    </a:cubicBezTo>
                    <a:cubicBezTo>
                      <a:pt x="8888" y="2894"/>
                      <a:pt x="8627" y="2701"/>
                      <a:pt x="8347" y="2701"/>
                    </a:cubicBezTo>
                    <a:cubicBezTo>
                      <a:pt x="8285" y="2701"/>
                      <a:pt x="8221" y="2711"/>
                      <a:pt x="8159" y="2731"/>
                    </a:cubicBezTo>
                    <a:cubicBezTo>
                      <a:pt x="8134" y="2731"/>
                      <a:pt x="8110" y="2743"/>
                      <a:pt x="8097" y="2743"/>
                    </a:cubicBezTo>
                    <a:cubicBezTo>
                      <a:pt x="7778" y="2866"/>
                      <a:pt x="7607" y="3222"/>
                      <a:pt x="7693" y="3541"/>
                    </a:cubicBezTo>
                    <a:cubicBezTo>
                      <a:pt x="7766" y="3823"/>
                      <a:pt x="7815" y="4105"/>
                      <a:pt x="7815" y="4375"/>
                    </a:cubicBezTo>
                    <a:cubicBezTo>
                      <a:pt x="7815" y="5761"/>
                      <a:pt x="6895" y="6964"/>
                      <a:pt x="5558" y="7319"/>
                    </a:cubicBezTo>
                    <a:cubicBezTo>
                      <a:pt x="5290" y="7394"/>
                      <a:pt x="5019" y="7430"/>
                      <a:pt x="4751" y="7430"/>
                    </a:cubicBezTo>
                    <a:cubicBezTo>
                      <a:pt x="3696" y="7430"/>
                      <a:pt x="2693" y="6873"/>
                      <a:pt x="2135" y="5933"/>
                    </a:cubicBezTo>
                    <a:cubicBezTo>
                      <a:pt x="1853" y="5467"/>
                      <a:pt x="1705" y="4927"/>
                      <a:pt x="1705" y="4375"/>
                    </a:cubicBezTo>
                    <a:cubicBezTo>
                      <a:pt x="1705" y="2694"/>
                      <a:pt x="3079" y="1332"/>
                      <a:pt x="4760" y="1332"/>
                    </a:cubicBezTo>
                    <a:cubicBezTo>
                      <a:pt x="5239" y="1332"/>
                      <a:pt x="5717" y="1443"/>
                      <a:pt x="6147" y="1663"/>
                    </a:cubicBezTo>
                    <a:cubicBezTo>
                      <a:pt x="6196" y="1688"/>
                      <a:pt x="6245" y="1700"/>
                      <a:pt x="6306" y="1713"/>
                    </a:cubicBezTo>
                    <a:cubicBezTo>
                      <a:pt x="6355" y="1724"/>
                      <a:pt x="6405" y="1729"/>
                      <a:pt x="6454" y="1729"/>
                    </a:cubicBezTo>
                    <a:cubicBezTo>
                      <a:pt x="6674" y="1729"/>
                      <a:pt x="6885" y="1619"/>
                      <a:pt x="7005" y="1418"/>
                    </a:cubicBezTo>
                    <a:cubicBezTo>
                      <a:pt x="7018" y="1406"/>
                      <a:pt x="7030" y="1381"/>
                      <a:pt x="7030" y="1369"/>
                    </a:cubicBezTo>
                    <a:cubicBezTo>
                      <a:pt x="7202" y="1038"/>
                      <a:pt x="7067" y="645"/>
                      <a:pt x="6748" y="473"/>
                    </a:cubicBezTo>
                    <a:cubicBezTo>
                      <a:pt x="6116" y="155"/>
                      <a:pt x="5436" y="1"/>
                      <a:pt x="4763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916" name="Google Shape;916;p28"/>
            <p:cNvGrpSpPr/>
            <p:nvPr/>
          </p:nvGrpSpPr>
          <p:grpSpPr>
            <a:xfrm>
              <a:off x="6774299" y="2764586"/>
              <a:ext cx="909580" cy="839087"/>
              <a:chOff x="4070247" y="4175489"/>
              <a:chExt cx="1003509" cy="925736"/>
            </a:xfrm>
          </p:grpSpPr>
          <p:grpSp>
            <p:nvGrpSpPr>
              <p:cNvPr id="917" name="Google Shape;917;p28"/>
              <p:cNvGrpSpPr/>
              <p:nvPr/>
            </p:nvGrpSpPr>
            <p:grpSpPr>
              <a:xfrm>
                <a:off x="4138955" y="4205603"/>
                <a:ext cx="866188" cy="865752"/>
                <a:chOff x="3120950" y="3379550"/>
                <a:chExt cx="152775" cy="152725"/>
              </a:xfrm>
            </p:grpSpPr>
            <p:sp>
              <p:nvSpPr>
                <p:cNvPr id="918" name="Google Shape;918;p28"/>
                <p:cNvSpPr/>
                <p:nvPr/>
              </p:nvSpPr>
              <p:spPr>
                <a:xfrm>
                  <a:off x="3131675" y="3390250"/>
                  <a:ext cx="142050" cy="1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" h="5681" extrusionOk="0">
                      <a:moveTo>
                        <a:pt x="4172" y="1"/>
                      </a:moveTo>
                      <a:cubicBezTo>
                        <a:pt x="4197" y="160"/>
                        <a:pt x="4209" y="332"/>
                        <a:pt x="4209" y="491"/>
                      </a:cubicBezTo>
                      <a:cubicBezTo>
                        <a:pt x="4209" y="2553"/>
                        <a:pt x="2540" y="4209"/>
                        <a:pt x="492" y="4209"/>
                      </a:cubicBezTo>
                      <a:cubicBezTo>
                        <a:pt x="332" y="4209"/>
                        <a:pt x="160" y="4197"/>
                        <a:pt x="1" y="4184"/>
                      </a:cubicBezTo>
                      <a:lnTo>
                        <a:pt x="1" y="4184"/>
                      </a:lnTo>
                      <a:cubicBezTo>
                        <a:pt x="559" y="5124"/>
                        <a:pt x="1562" y="5681"/>
                        <a:pt x="2623" y="5681"/>
                      </a:cubicBezTo>
                      <a:cubicBezTo>
                        <a:pt x="2893" y="5681"/>
                        <a:pt x="3166" y="5645"/>
                        <a:pt x="3436" y="5571"/>
                      </a:cubicBezTo>
                      <a:cubicBezTo>
                        <a:pt x="4761" y="5215"/>
                        <a:pt x="5681" y="4000"/>
                        <a:pt x="5681" y="2626"/>
                      </a:cubicBezTo>
                      <a:cubicBezTo>
                        <a:pt x="5669" y="1547"/>
                        <a:pt x="5105" y="553"/>
                        <a:pt x="41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919" name="Google Shape;919;p28"/>
                <p:cNvSpPr/>
                <p:nvPr/>
              </p:nvSpPr>
              <p:spPr>
                <a:xfrm>
                  <a:off x="3120950" y="3379550"/>
                  <a:ext cx="115950" cy="11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4637" extrusionOk="0">
                      <a:moveTo>
                        <a:pt x="3056" y="0"/>
                      </a:moveTo>
                      <a:cubicBezTo>
                        <a:pt x="1463" y="0"/>
                        <a:pt x="0" y="1275"/>
                        <a:pt x="0" y="3054"/>
                      </a:cubicBezTo>
                      <a:cubicBezTo>
                        <a:pt x="0" y="3606"/>
                        <a:pt x="148" y="4134"/>
                        <a:pt x="430" y="4612"/>
                      </a:cubicBezTo>
                      <a:cubicBezTo>
                        <a:pt x="589" y="4625"/>
                        <a:pt x="761" y="4637"/>
                        <a:pt x="921" y="4637"/>
                      </a:cubicBezTo>
                      <a:cubicBezTo>
                        <a:pt x="2969" y="4637"/>
                        <a:pt x="4638" y="2981"/>
                        <a:pt x="4638" y="919"/>
                      </a:cubicBezTo>
                      <a:cubicBezTo>
                        <a:pt x="4638" y="760"/>
                        <a:pt x="4626" y="588"/>
                        <a:pt x="4601" y="429"/>
                      </a:cubicBezTo>
                      <a:cubicBezTo>
                        <a:pt x="4103" y="134"/>
                        <a:pt x="3572" y="0"/>
                        <a:pt x="305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sp>
            <p:nvSpPr>
              <p:cNvPr id="920" name="Google Shape;920;p28"/>
              <p:cNvSpPr/>
              <p:nvPr/>
            </p:nvSpPr>
            <p:spPr>
              <a:xfrm>
                <a:off x="4070247" y="4175489"/>
                <a:ext cx="1003509" cy="925736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2068" extrusionOk="0">
                    <a:moveTo>
                      <a:pt x="6543" y="0"/>
                    </a:moveTo>
                    <a:cubicBezTo>
                      <a:pt x="4947" y="0"/>
                      <a:pt x="3417" y="637"/>
                      <a:pt x="2293" y="1769"/>
                    </a:cubicBezTo>
                    <a:cubicBezTo>
                      <a:pt x="2123" y="1925"/>
                      <a:pt x="2272" y="2152"/>
                      <a:pt x="2444" y="2152"/>
                    </a:cubicBezTo>
                    <a:cubicBezTo>
                      <a:pt x="2497" y="2152"/>
                      <a:pt x="2553" y="2130"/>
                      <a:pt x="2601" y="2077"/>
                    </a:cubicBezTo>
                    <a:cubicBezTo>
                      <a:pt x="3688" y="996"/>
                      <a:pt x="5114" y="451"/>
                      <a:pt x="6542" y="451"/>
                    </a:cubicBezTo>
                    <a:cubicBezTo>
                      <a:pt x="7883" y="451"/>
                      <a:pt x="9226" y="931"/>
                      <a:pt x="10291" y="1899"/>
                    </a:cubicBezTo>
                    <a:cubicBezTo>
                      <a:pt x="12491" y="3897"/>
                      <a:pt x="12735" y="7269"/>
                      <a:pt x="10846" y="9568"/>
                    </a:cubicBezTo>
                    <a:cubicBezTo>
                      <a:pt x="9746" y="10906"/>
                      <a:pt x="8148" y="11605"/>
                      <a:pt x="6533" y="11605"/>
                    </a:cubicBezTo>
                    <a:cubicBezTo>
                      <a:pt x="5377" y="11605"/>
                      <a:pt x="4212" y="11246"/>
                      <a:pt x="3215" y="10507"/>
                    </a:cubicBezTo>
                    <a:cubicBezTo>
                      <a:pt x="830" y="8735"/>
                      <a:pt x="251" y="5401"/>
                      <a:pt x="1902" y="2930"/>
                    </a:cubicBezTo>
                    <a:cubicBezTo>
                      <a:pt x="2014" y="2758"/>
                      <a:pt x="1865" y="2587"/>
                      <a:pt x="1712" y="2587"/>
                    </a:cubicBezTo>
                    <a:cubicBezTo>
                      <a:pt x="1649" y="2587"/>
                      <a:pt x="1586" y="2615"/>
                      <a:pt x="1539" y="2684"/>
                    </a:cubicBezTo>
                    <a:cubicBezTo>
                      <a:pt x="1" y="4986"/>
                      <a:pt x="227" y="8040"/>
                      <a:pt x="2087" y="10089"/>
                    </a:cubicBezTo>
                    <a:cubicBezTo>
                      <a:pt x="3260" y="11383"/>
                      <a:pt x="4895" y="12068"/>
                      <a:pt x="6555" y="12068"/>
                    </a:cubicBezTo>
                    <a:cubicBezTo>
                      <a:pt x="7524" y="12068"/>
                      <a:pt x="8501" y="11835"/>
                      <a:pt x="9400" y="11353"/>
                    </a:cubicBezTo>
                    <a:cubicBezTo>
                      <a:pt x="11840" y="10048"/>
                      <a:pt x="13081" y="7252"/>
                      <a:pt x="12409" y="4568"/>
                    </a:cubicBezTo>
                    <a:cubicBezTo>
                      <a:pt x="11737" y="1885"/>
                      <a:pt x="9325" y="0"/>
                      <a:pt x="6556" y="0"/>
                    </a:cubicBezTo>
                    <a:cubicBezTo>
                      <a:pt x="6552" y="0"/>
                      <a:pt x="6547" y="0"/>
                      <a:pt x="6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921" name="Google Shape;921;p28"/>
          <p:cNvSpPr txBox="1"/>
          <p:nvPr/>
        </p:nvSpPr>
        <p:spPr>
          <a:xfrm>
            <a:off x="6799639" y="3021825"/>
            <a:ext cx="15723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922" name="Google Shape;922;p28"/>
          <p:cNvGrpSpPr/>
          <p:nvPr/>
        </p:nvGrpSpPr>
        <p:grpSpPr>
          <a:xfrm>
            <a:off x="1028903" y="1473056"/>
            <a:ext cx="1058610" cy="2130618"/>
            <a:chOff x="1385676" y="1473056"/>
            <a:chExt cx="1058610" cy="2130618"/>
          </a:xfrm>
        </p:grpSpPr>
        <p:grpSp>
          <p:nvGrpSpPr>
            <p:cNvPr id="923" name="Google Shape;923;p28"/>
            <p:cNvGrpSpPr/>
            <p:nvPr/>
          </p:nvGrpSpPr>
          <p:grpSpPr>
            <a:xfrm>
              <a:off x="1385676" y="1473056"/>
              <a:ext cx="1058610" cy="1367730"/>
              <a:chOff x="2763625" y="2948575"/>
              <a:chExt cx="878150" cy="1134575"/>
            </a:xfrm>
          </p:grpSpPr>
          <p:sp>
            <p:nvSpPr>
              <p:cNvPr id="924" name="Google Shape;924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4A80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25" name="Google Shape;925;p28"/>
              <p:cNvSpPr/>
              <p:nvPr/>
            </p:nvSpPr>
            <p:spPr>
              <a:xfrm>
                <a:off x="3170625" y="3919350"/>
                <a:ext cx="6415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5227" extrusionOk="0">
                    <a:moveTo>
                      <a:pt x="1" y="0"/>
                    </a:moveTo>
                    <a:lnTo>
                      <a:pt x="1" y="5178"/>
                    </a:lnTo>
                    <a:cubicBezTo>
                      <a:pt x="1" y="5202"/>
                      <a:pt x="25" y="5227"/>
                      <a:pt x="50" y="5227"/>
                    </a:cubicBezTo>
                    <a:lnTo>
                      <a:pt x="2516" y="5227"/>
                    </a:lnTo>
                    <a:cubicBezTo>
                      <a:pt x="2541" y="5227"/>
                      <a:pt x="2565" y="5202"/>
                      <a:pt x="2565" y="5178"/>
                    </a:cubicBezTo>
                    <a:lnTo>
                      <a:pt x="2565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26" name="Google Shape;926;p28"/>
              <p:cNvSpPr/>
              <p:nvPr/>
            </p:nvSpPr>
            <p:spPr>
              <a:xfrm>
                <a:off x="3208675" y="3919350"/>
                <a:ext cx="26100" cy="13067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227" extrusionOk="0">
                    <a:moveTo>
                      <a:pt x="0" y="0"/>
                    </a:moveTo>
                    <a:lnTo>
                      <a:pt x="0" y="5178"/>
                    </a:lnTo>
                    <a:cubicBezTo>
                      <a:pt x="0" y="5190"/>
                      <a:pt x="0" y="5214"/>
                      <a:pt x="0" y="5227"/>
                    </a:cubicBezTo>
                    <a:lnTo>
                      <a:pt x="994" y="5227"/>
                    </a:lnTo>
                    <a:cubicBezTo>
                      <a:pt x="1019" y="5227"/>
                      <a:pt x="1043" y="5202"/>
                      <a:pt x="1043" y="5178"/>
                    </a:cubicBezTo>
                    <a:lnTo>
                      <a:pt x="1043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27" name="Google Shape;927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28" name="Google Shape;928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E7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29" name="Google Shape;929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0" name="Google Shape;930;p28"/>
              <p:cNvSpPr/>
              <p:nvPr/>
            </p:nvSpPr>
            <p:spPr>
              <a:xfrm>
                <a:off x="3236575" y="2967600"/>
                <a:ext cx="6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5" y="0"/>
                    </a:moveTo>
                    <a:cubicBezTo>
                      <a:pt x="13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8E2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1" name="Google Shape;931;p28"/>
              <p:cNvSpPr/>
              <p:nvPr/>
            </p:nvSpPr>
            <p:spPr>
              <a:xfrm>
                <a:off x="3253450" y="3125875"/>
                <a:ext cx="9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37" y="37"/>
                    </a:moveTo>
                    <a:cubicBezTo>
                      <a:pt x="25" y="25"/>
                      <a:pt x="13" y="12"/>
                      <a:pt x="0" y="0"/>
                    </a:cubicBezTo>
                    <a:lnTo>
                      <a:pt x="0" y="0"/>
                    </a:lnTo>
                    <a:cubicBezTo>
                      <a:pt x="13" y="12"/>
                      <a:pt x="25" y="25"/>
                      <a:pt x="37" y="37"/>
                    </a:cubicBezTo>
                    <a:close/>
                  </a:path>
                </a:pathLst>
              </a:custGeom>
              <a:solidFill>
                <a:srgbClr val="DD63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2" name="Google Shape;932;p28"/>
              <p:cNvSpPr/>
              <p:nvPr/>
            </p:nvSpPr>
            <p:spPr>
              <a:xfrm>
                <a:off x="2936000" y="3534425"/>
                <a:ext cx="67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5" extrusionOk="0">
                    <a:moveTo>
                      <a:pt x="1" y="0"/>
                    </a:moveTo>
                    <a:cubicBezTo>
                      <a:pt x="86" y="74"/>
                      <a:pt x="184" y="135"/>
                      <a:pt x="270" y="184"/>
                    </a:cubicBezTo>
                    <a:cubicBezTo>
                      <a:pt x="184" y="123"/>
                      <a:pt x="86" y="74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3" name="Google Shape;933;p28"/>
              <p:cNvSpPr/>
              <p:nvPr/>
            </p:nvSpPr>
            <p:spPr>
              <a:xfrm>
                <a:off x="2763625" y="2948575"/>
                <a:ext cx="878150" cy="1134575"/>
              </a:xfrm>
              <a:custGeom>
                <a:avLst/>
                <a:gdLst/>
                <a:ahLst/>
                <a:cxnLst/>
                <a:rect l="l" t="t" r="r" b="b"/>
                <a:pathLst>
                  <a:path w="35126" h="45383" extrusionOk="0">
                    <a:moveTo>
                      <a:pt x="8490" y="6258"/>
                    </a:moveTo>
                    <a:cubicBezTo>
                      <a:pt x="8061" y="7362"/>
                      <a:pt x="7852" y="8528"/>
                      <a:pt x="7852" y="9705"/>
                    </a:cubicBezTo>
                    <a:lnTo>
                      <a:pt x="7852" y="13042"/>
                    </a:lnTo>
                    <a:cubicBezTo>
                      <a:pt x="6957" y="12650"/>
                      <a:pt x="6306" y="11852"/>
                      <a:pt x="6073" y="10908"/>
                    </a:cubicBezTo>
                    <a:cubicBezTo>
                      <a:pt x="6049" y="10810"/>
                      <a:pt x="6024" y="10699"/>
                      <a:pt x="6012" y="10589"/>
                    </a:cubicBezTo>
                    <a:cubicBezTo>
                      <a:pt x="5828" y="9178"/>
                      <a:pt x="4981" y="7939"/>
                      <a:pt x="3730" y="7252"/>
                    </a:cubicBezTo>
                    <a:lnTo>
                      <a:pt x="1914" y="6258"/>
                    </a:lnTo>
                    <a:close/>
                    <a:moveTo>
                      <a:pt x="33212" y="6258"/>
                    </a:moveTo>
                    <a:lnTo>
                      <a:pt x="31396" y="7252"/>
                    </a:lnTo>
                    <a:cubicBezTo>
                      <a:pt x="30145" y="7939"/>
                      <a:pt x="29298" y="9178"/>
                      <a:pt x="29102" y="10589"/>
                    </a:cubicBezTo>
                    <a:cubicBezTo>
                      <a:pt x="28954" y="11668"/>
                      <a:pt x="28267" y="12601"/>
                      <a:pt x="27274" y="13042"/>
                    </a:cubicBezTo>
                    <a:lnTo>
                      <a:pt x="27274" y="9705"/>
                    </a:lnTo>
                    <a:cubicBezTo>
                      <a:pt x="27274" y="8528"/>
                      <a:pt x="27065" y="7362"/>
                      <a:pt x="26636" y="6258"/>
                    </a:cubicBezTo>
                    <a:close/>
                    <a:moveTo>
                      <a:pt x="7852" y="16429"/>
                    </a:moveTo>
                    <a:lnTo>
                      <a:pt x="7852" y="23225"/>
                    </a:lnTo>
                    <a:cubicBezTo>
                      <a:pt x="6957" y="22821"/>
                      <a:pt x="6306" y="22035"/>
                      <a:pt x="6073" y="21091"/>
                    </a:cubicBezTo>
                    <a:cubicBezTo>
                      <a:pt x="6049" y="20980"/>
                      <a:pt x="6037" y="20870"/>
                      <a:pt x="6012" y="20772"/>
                    </a:cubicBezTo>
                    <a:cubicBezTo>
                      <a:pt x="5828" y="19349"/>
                      <a:pt x="4981" y="18109"/>
                      <a:pt x="3730" y="17422"/>
                    </a:cubicBezTo>
                    <a:lnTo>
                      <a:pt x="1914" y="16429"/>
                    </a:lnTo>
                    <a:close/>
                    <a:moveTo>
                      <a:pt x="6896" y="23434"/>
                    </a:moveTo>
                    <a:cubicBezTo>
                      <a:pt x="6981" y="23508"/>
                      <a:pt x="7079" y="23557"/>
                      <a:pt x="7165" y="23618"/>
                    </a:cubicBezTo>
                    <a:cubicBezTo>
                      <a:pt x="7079" y="23569"/>
                      <a:pt x="6981" y="23508"/>
                      <a:pt x="6896" y="23434"/>
                    </a:cubicBezTo>
                    <a:close/>
                    <a:moveTo>
                      <a:pt x="7852" y="26599"/>
                    </a:moveTo>
                    <a:lnTo>
                      <a:pt x="7852" y="33396"/>
                    </a:lnTo>
                    <a:cubicBezTo>
                      <a:pt x="6957" y="32991"/>
                      <a:pt x="6306" y="32206"/>
                      <a:pt x="6073" y="31261"/>
                    </a:cubicBezTo>
                    <a:cubicBezTo>
                      <a:pt x="6049" y="31151"/>
                      <a:pt x="6024" y="31053"/>
                      <a:pt x="6012" y="30942"/>
                    </a:cubicBezTo>
                    <a:cubicBezTo>
                      <a:pt x="5828" y="29532"/>
                      <a:pt x="4981" y="28292"/>
                      <a:pt x="3730" y="27605"/>
                    </a:cubicBezTo>
                    <a:lnTo>
                      <a:pt x="1914" y="26599"/>
                    </a:lnTo>
                    <a:close/>
                    <a:moveTo>
                      <a:pt x="33212" y="26599"/>
                    </a:moveTo>
                    <a:lnTo>
                      <a:pt x="31396" y="27605"/>
                    </a:lnTo>
                    <a:cubicBezTo>
                      <a:pt x="30145" y="28292"/>
                      <a:pt x="29298" y="29532"/>
                      <a:pt x="29102" y="30942"/>
                    </a:cubicBezTo>
                    <a:cubicBezTo>
                      <a:pt x="28954" y="32022"/>
                      <a:pt x="28267" y="32954"/>
                      <a:pt x="27274" y="33396"/>
                    </a:cubicBezTo>
                    <a:lnTo>
                      <a:pt x="27274" y="26599"/>
                    </a:lnTo>
                    <a:close/>
                    <a:moveTo>
                      <a:pt x="17546" y="1321"/>
                    </a:moveTo>
                    <a:cubicBezTo>
                      <a:pt x="18420" y="1321"/>
                      <a:pt x="19316" y="1459"/>
                      <a:pt x="20207" y="1755"/>
                    </a:cubicBezTo>
                    <a:cubicBezTo>
                      <a:pt x="22182" y="2418"/>
                      <a:pt x="23838" y="3780"/>
                      <a:pt x="24857" y="5583"/>
                    </a:cubicBezTo>
                    <a:cubicBezTo>
                      <a:pt x="25568" y="6847"/>
                      <a:pt x="25949" y="8270"/>
                      <a:pt x="25949" y="9705"/>
                    </a:cubicBezTo>
                    <a:lnTo>
                      <a:pt x="25949" y="17091"/>
                    </a:lnTo>
                    <a:cubicBezTo>
                      <a:pt x="25949" y="17533"/>
                      <a:pt x="26280" y="17754"/>
                      <a:pt x="26611" y="17754"/>
                    </a:cubicBezTo>
                    <a:cubicBezTo>
                      <a:pt x="26942" y="17754"/>
                      <a:pt x="27274" y="17533"/>
                      <a:pt x="27274" y="17091"/>
                    </a:cubicBezTo>
                    <a:lnTo>
                      <a:pt x="27274" y="16429"/>
                    </a:lnTo>
                    <a:lnTo>
                      <a:pt x="33212" y="16429"/>
                    </a:lnTo>
                    <a:lnTo>
                      <a:pt x="31396" y="17422"/>
                    </a:lnTo>
                    <a:cubicBezTo>
                      <a:pt x="30145" y="18109"/>
                      <a:pt x="29298" y="19349"/>
                      <a:pt x="29102" y="20772"/>
                    </a:cubicBezTo>
                    <a:cubicBezTo>
                      <a:pt x="28954" y="21851"/>
                      <a:pt x="28267" y="22771"/>
                      <a:pt x="27274" y="23225"/>
                    </a:cubicBezTo>
                    <a:lnTo>
                      <a:pt x="27274" y="20121"/>
                    </a:lnTo>
                    <a:cubicBezTo>
                      <a:pt x="27274" y="19753"/>
                      <a:pt x="26979" y="19447"/>
                      <a:pt x="26611" y="19447"/>
                    </a:cubicBezTo>
                    <a:cubicBezTo>
                      <a:pt x="26243" y="19459"/>
                      <a:pt x="25949" y="19753"/>
                      <a:pt x="25949" y="20121"/>
                    </a:cubicBezTo>
                    <a:lnTo>
                      <a:pt x="25949" y="36844"/>
                    </a:lnTo>
                    <a:cubicBezTo>
                      <a:pt x="25949" y="37199"/>
                      <a:pt x="25654" y="37506"/>
                      <a:pt x="25286" y="37506"/>
                    </a:cubicBezTo>
                    <a:lnTo>
                      <a:pt x="9840" y="37506"/>
                    </a:lnTo>
                    <a:cubicBezTo>
                      <a:pt x="9472" y="37506"/>
                      <a:pt x="9177" y="37199"/>
                      <a:pt x="9177" y="36844"/>
                    </a:cubicBezTo>
                    <a:lnTo>
                      <a:pt x="9177" y="9705"/>
                    </a:lnTo>
                    <a:cubicBezTo>
                      <a:pt x="9177" y="4926"/>
                      <a:pt x="13087" y="1321"/>
                      <a:pt x="17546" y="1321"/>
                    </a:cubicBezTo>
                    <a:close/>
                    <a:moveTo>
                      <a:pt x="18845" y="38831"/>
                    </a:moveTo>
                    <a:lnTo>
                      <a:pt x="18845" y="44009"/>
                    </a:lnTo>
                    <a:cubicBezTo>
                      <a:pt x="18845" y="44033"/>
                      <a:pt x="18821" y="44058"/>
                      <a:pt x="18796" y="44058"/>
                    </a:cubicBezTo>
                    <a:lnTo>
                      <a:pt x="16330" y="44058"/>
                    </a:lnTo>
                    <a:cubicBezTo>
                      <a:pt x="16305" y="44058"/>
                      <a:pt x="16281" y="44033"/>
                      <a:pt x="16281" y="44009"/>
                    </a:cubicBezTo>
                    <a:lnTo>
                      <a:pt x="16281" y="38831"/>
                    </a:lnTo>
                    <a:close/>
                    <a:moveTo>
                      <a:pt x="17557" y="1"/>
                    </a:moveTo>
                    <a:cubicBezTo>
                      <a:pt x="14060" y="1"/>
                      <a:pt x="10834" y="1878"/>
                      <a:pt x="9116" y="4921"/>
                    </a:cubicBezTo>
                    <a:lnTo>
                      <a:pt x="1804" y="4921"/>
                    </a:lnTo>
                    <a:cubicBezTo>
                      <a:pt x="454" y="4921"/>
                      <a:pt x="0" y="6724"/>
                      <a:pt x="1178" y="7374"/>
                    </a:cubicBezTo>
                    <a:lnTo>
                      <a:pt x="3092" y="8417"/>
                    </a:lnTo>
                    <a:cubicBezTo>
                      <a:pt x="3975" y="8896"/>
                      <a:pt x="4564" y="9767"/>
                      <a:pt x="4699" y="10760"/>
                    </a:cubicBezTo>
                    <a:cubicBezTo>
                      <a:pt x="4932" y="12503"/>
                      <a:pt x="6172" y="13950"/>
                      <a:pt x="7852" y="14466"/>
                    </a:cubicBezTo>
                    <a:lnTo>
                      <a:pt x="7852" y="15104"/>
                    </a:lnTo>
                    <a:lnTo>
                      <a:pt x="1804" y="15104"/>
                    </a:lnTo>
                    <a:cubicBezTo>
                      <a:pt x="454" y="15104"/>
                      <a:pt x="0" y="16895"/>
                      <a:pt x="1178" y="17545"/>
                    </a:cubicBezTo>
                    <a:lnTo>
                      <a:pt x="3092" y="18588"/>
                    </a:lnTo>
                    <a:cubicBezTo>
                      <a:pt x="3975" y="19079"/>
                      <a:pt x="4564" y="19950"/>
                      <a:pt x="4699" y="20943"/>
                    </a:cubicBezTo>
                    <a:cubicBezTo>
                      <a:pt x="4932" y="22686"/>
                      <a:pt x="6159" y="24133"/>
                      <a:pt x="7852" y="24636"/>
                    </a:cubicBezTo>
                    <a:lnTo>
                      <a:pt x="7852" y="25274"/>
                    </a:lnTo>
                    <a:lnTo>
                      <a:pt x="1804" y="25274"/>
                    </a:lnTo>
                    <a:cubicBezTo>
                      <a:pt x="454" y="25274"/>
                      <a:pt x="0" y="27078"/>
                      <a:pt x="1178" y="27716"/>
                    </a:cubicBezTo>
                    <a:lnTo>
                      <a:pt x="3092" y="28771"/>
                    </a:lnTo>
                    <a:cubicBezTo>
                      <a:pt x="3975" y="29249"/>
                      <a:pt x="4564" y="30120"/>
                      <a:pt x="4699" y="31114"/>
                    </a:cubicBezTo>
                    <a:cubicBezTo>
                      <a:pt x="4932" y="32856"/>
                      <a:pt x="6159" y="34304"/>
                      <a:pt x="7852" y="34819"/>
                    </a:cubicBezTo>
                    <a:lnTo>
                      <a:pt x="7852" y="36844"/>
                    </a:lnTo>
                    <a:cubicBezTo>
                      <a:pt x="7852" y="37936"/>
                      <a:pt x="8736" y="38831"/>
                      <a:pt x="9840" y="38831"/>
                    </a:cubicBezTo>
                    <a:lnTo>
                      <a:pt x="14956" y="38831"/>
                    </a:lnTo>
                    <a:lnTo>
                      <a:pt x="14956" y="44009"/>
                    </a:lnTo>
                    <a:cubicBezTo>
                      <a:pt x="14956" y="44769"/>
                      <a:pt x="15569" y="45383"/>
                      <a:pt x="16330" y="45383"/>
                    </a:cubicBezTo>
                    <a:lnTo>
                      <a:pt x="18796" y="45383"/>
                    </a:lnTo>
                    <a:cubicBezTo>
                      <a:pt x="19557" y="45383"/>
                      <a:pt x="20170" y="44769"/>
                      <a:pt x="20170" y="44009"/>
                    </a:cubicBezTo>
                    <a:lnTo>
                      <a:pt x="20170" y="38831"/>
                    </a:lnTo>
                    <a:lnTo>
                      <a:pt x="25286" y="38831"/>
                    </a:lnTo>
                    <a:cubicBezTo>
                      <a:pt x="26378" y="38831"/>
                      <a:pt x="27274" y="37936"/>
                      <a:pt x="27274" y="36844"/>
                    </a:cubicBezTo>
                    <a:lnTo>
                      <a:pt x="27274" y="34819"/>
                    </a:lnTo>
                    <a:cubicBezTo>
                      <a:pt x="28954" y="34304"/>
                      <a:pt x="30194" y="32856"/>
                      <a:pt x="30427" y="31114"/>
                    </a:cubicBezTo>
                    <a:cubicBezTo>
                      <a:pt x="30562" y="30120"/>
                      <a:pt x="31151" y="29249"/>
                      <a:pt x="32034" y="28771"/>
                    </a:cubicBezTo>
                    <a:lnTo>
                      <a:pt x="33948" y="27716"/>
                    </a:lnTo>
                    <a:cubicBezTo>
                      <a:pt x="35126" y="27078"/>
                      <a:pt x="34659" y="25274"/>
                      <a:pt x="33322" y="25274"/>
                    </a:cubicBezTo>
                    <a:lnTo>
                      <a:pt x="27274" y="25274"/>
                    </a:lnTo>
                    <a:lnTo>
                      <a:pt x="27274" y="24636"/>
                    </a:lnTo>
                    <a:cubicBezTo>
                      <a:pt x="28954" y="24133"/>
                      <a:pt x="30194" y="22686"/>
                      <a:pt x="30427" y="20943"/>
                    </a:cubicBezTo>
                    <a:cubicBezTo>
                      <a:pt x="30562" y="19950"/>
                      <a:pt x="31151" y="19079"/>
                      <a:pt x="32034" y="18588"/>
                    </a:cubicBezTo>
                    <a:lnTo>
                      <a:pt x="33948" y="17545"/>
                    </a:lnTo>
                    <a:cubicBezTo>
                      <a:pt x="35126" y="16895"/>
                      <a:pt x="34659" y="15104"/>
                      <a:pt x="33322" y="15104"/>
                    </a:cubicBezTo>
                    <a:lnTo>
                      <a:pt x="27274" y="15104"/>
                    </a:lnTo>
                    <a:lnTo>
                      <a:pt x="27274" y="14466"/>
                    </a:lnTo>
                    <a:cubicBezTo>
                      <a:pt x="28954" y="13950"/>
                      <a:pt x="30194" y="12503"/>
                      <a:pt x="30427" y="10760"/>
                    </a:cubicBezTo>
                    <a:cubicBezTo>
                      <a:pt x="30562" y="9767"/>
                      <a:pt x="31151" y="8896"/>
                      <a:pt x="32034" y="8417"/>
                    </a:cubicBezTo>
                    <a:lnTo>
                      <a:pt x="33948" y="7374"/>
                    </a:lnTo>
                    <a:cubicBezTo>
                      <a:pt x="35126" y="6724"/>
                      <a:pt x="34659" y="4921"/>
                      <a:pt x="33322" y="4921"/>
                    </a:cubicBezTo>
                    <a:lnTo>
                      <a:pt x="26010" y="4921"/>
                    </a:lnTo>
                    <a:cubicBezTo>
                      <a:pt x="24292" y="1878"/>
                      <a:pt x="21066" y="1"/>
                      <a:pt x="17557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4" name="Google Shape;934;p28"/>
              <p:cNvSpPr/>
              <p:nvPr/>
            </p:nvSpPr>
            <p:spPr>
              <a:xfrm>
                <a:off x="3113900" y="3632350"/>
                <a:ext cx="123000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4640" extrusionOk="0">
                    <a:moveTo>
                      <a:pt x="3336" y="0"/>
                    </a:moveTo>
                    <a:cubicBezTo>
                      <a:pt x="2547" y="0"/>
                      <a:pt x="1764" y="306"/>
                      <a:pt x="1178" y="892"/>
                    </a:cubicBezTo>
                    <a:cubicBezTo>
                      <a:pt x="184" y="1886"/>
                      <a:pt x="0" y="3407"/>
                      <a:pt x="712" y="4610"/>
                    </a:cubicBezTo>
                    <a:cubicBezTo>
                      <a:pt x="829" y="4628"/>
                      <a:pt x="952" y="4639"/>
                      <a:pt x="1072" y="4639"/>
                    </a:cubicBezTo>
                    <a:cubicBezTo>
                      <a:pt x="1116" y="4639"/>
                      <a:pt x="1160" y="4638"/>
                      <a:pt x="1203" y="4634"/>
                    </a:cubicBezTo>
                    <a:cubicBezTo>
                      <a:pt x="1210" y="4634"/>
                      <a:pt x="1218" y="4634"/>
                      <a:pt x="1225" y="4634"/>
                    </a:cubicBezTo>
                    <a:cubicBezTo>
                      <a:pt x="3264" y="4634"/>
                      <a:pt x="4920" y="2971"/>
                      <a:pt x="4920" y="929"/>
                    </a:cubicBezTo>
                    <a:cubicBezTo>
                      <a:pt x="4920" y="757"/>
                      <a:pt x="4908" y="598"/>
                      <a:pt x="4883" y="426"/>
                    </a:cubicBezTo>
                    <a:cubicBezTo>
                      <a:pt x="4404" y="139"/>
                      <a:pt x="3869" y="0"/>
                      <a:pt x="3336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5" name="Google Shape;935;p28"/>
              <p:cNvSpPr/>
              <p:nvPr/>
            </p:nvSpPr>
            <p:spPr>
              <a:xfrm>
                <a:off x="3131675" y="3643000"/>
                <a:ext cx="1420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6172" extrusionOk="0">
                    <a:moveTo>
                      <a:pt x="4172" y="0"/>
                    </a:moveTo>
                    <a:lnTo>
                      <a:pt x="4172" y="0"/>
                    </a:lnTo>
                    <a:cubicBezTo>
                      <a:pt x="4197" y="172"/>
                      <a:pt x="4209" y="331"/>
                      <a:pt x="4209" y="503"/>
                    </a:cubicBezTo>
                    <a:cubicBezTo>
                      <a:pt x="4209" y="2545"/>
                      <a:pt x="2553" y="4208"/>
                      <a:pt x="514" y="4208"/>
                    </a:cubicBezTo>
                    <a:cubicBezTo>
                      <a:pt x="507" y="4208"/>
                      <a:pt x="499" y="4208"/>
                      <a:pt x="492" y="4208"/>
                    </a:cubicBezTo>
                    <a:cubicBezTo>
                      <a:pt x="449" y="4212"/>
                      <a:pt x="405" y="4213"/>
                      <a:pt x="361" y="4213"/>
                    </a:cubicBezTo>
                    <a:cubicBezTo>
                      <a:pt x="241" y="4213"/>
                      <a:pt x="118" y="4202"/>
                      <a:pt x="1" y="4184"/>
                    </a:cubicBezTo>
                    <a:lnTo>
                      <a:pt x="1" y="4184"/>
                    </a:lnTo>
                    <a:cubicBezTo>
                      <a:pt x="38" y="4257"/>
                      <a:pt x="87" y="4319"/>
                      <a:pt x="136" y="4392"/>
                    </a:cubicBezTo>
                    <a:cubicBezTo>
                      <a:pt x="332" y="4674"/>
                      <a:pt x="283" y="5055"/>
                      <a:pt x="25" y="5276"/>
                    </a:cubicBezTo>
                    <a:cubicBezTo>
                      <a:pt x="62" y="5325"/>
                      <a:pt x="99" y="5362"/>
                      <a:pt x="148" y="5398"/>
                    </a:cubicBezTo>
                    <a:cubicBezTo>
                      <a:pt x="173" y="5423"/>
                      <a:pt x="209" y="5447"/>
                      <a:pt x="246" y="5484"/>
                    </a:cubicBezTo>
                    <a:cubicBezTo>
                      <a:pt x="308" y="5533"/>
                      <a:pt x="369" y="5582"/>
                      <a:pt x="430" y="5631"/>
                    </a:cubicBezTo>
                    <a:cubicBezTo>
                      <a:pt x="467" y="5656"/>
                      <a:pt x="504" y="5681"/>
                      <a:pt x="528" y="5705"/>
                    </a:cubicBezTo>
                    <a:cubicBezTo>
                      <a:pt x="541" y="5705"/>
                      <a:pt x="553" y="5717"/>
                      <a:pt x="565" y="5717"/>
                    </a:cubicBezTo>
                    <a:cubicBezTo>
                      <a:pt x="614" y="5754"/>
                      <a:pt x="651" y="5779"/>
                      <a:pt x="700" y="5803"/>
                    </a:cubicBezTo>
                    <a:cubicBezTo>
                      <a:pt x="761" y="5840"/>
                      <a:pt x="823" y="5877"/>
                      <a:pt x="884" y="5914"/>
                    </a:cubicBezTo>
                    <a:cubicBezTo>
                      <a:pt x="933" y="5938"/>
                      <a:pt x="970" y="5963"/>
                      <a:pt x="1019" y="5975"/>
                    </a:cubicBezTo>
                    <a:cubicBezTo>
                      <a:pt x="1056" y="5999"/>
                      <a:pt x="1093" y="6012"/>
                      <a:pt x="1130" y="6024"/>
                    </a:cubicBezTo>
                    <a:cubicBezTo>
                      <a:pt x="1154" y="6036"/>
                      <a:pt x="1179" y="6049"/>
                      <a:pt x="1215" y="6061"/>
                    </a:cubicBezTo>
                    <a:cubicBezTo>
                      <a:pt x="1301" y="6110"/>
                      <a:pt x="1399" y="6134"/>
                      <a:pt x="1498" y="6171"/>
                    </a:cubicBezTo>
                    <a:cubicBezTo>
                      <a:pt x="1565" y="5870"/>
                      <a:pt x="1835" y="5649"/>
                      <a:pt x="2142" y="5649"/>
                    </a:cubicBezTo>
                    <a:cubicBezTo>
                      <a:pt x="2172" y="5649"/>
                      <a:pt x="2203" y="5652"/>
                      <a:pt x="2234" y="5656"/>
                    </a:cubicBezTo>
                    <a:cubicBezTo>
                      <a:pt x="2366" y="5673"/>
                      <a:pt x="2497" y="5681"/>
                      <a:pt x="2627" y="5681"/>
                    </a:cubicBezTo>
                    <a:cubicBezTo>
                      <a:pt x="4288" y="5681"/>
                      <a:pt x="5681" y="4333"/>
                      <a:pt x="5681" y="2626"/>
                    </a:cubicBezTo>
                    <a:cubicBezTo>
                      <a:pt x="5669" y="1546"/>
                      <a:pt x="5105" y="552"/>
                      <a:pt x="4172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6" name="Google Shape;936;p28"/>
              <p:cNvSpPr/>
              <p:nvPr/>
            </p:nvSpPr>
            <p:spPr>
              <a:xfrm>
                <a:off x="2993050" y="2981600"/>
                <a:ext cx="348750" cy="834100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33364" extrusionOk="0">
                    <a:moveTo>
                      <a:pt x="8180" y="4352"/>
                    </a:moveTo>
                    <a:cubicBezTo>
                      <a:pt x="8842" y="4352"/>
                      <a:pt x="9518" y="4503"/>
                      <a:pt x="10159" y="4826"/>
                    </a:cubicBezTo>
                    <a:cubicBezTo>
                      <a:pt x="10478" y="4998"/>
                      <a:pt x="10613" y="5391"/>
                      <a:pt x="10441" y="5722"/>
                    </a:cubicBezTo>
                    <a:cubicBezTo>
                      <a:pt x="10441" y="5734"/>
                      <a:pt x="10429" y="5759"/>
                      <a:pt x="10416" y="5771"/>
                    </a:cubicBezTo>
                    <a:cubicBezTo>
                      <a:pt x="10429" y="5783"/>
                      <a:pt x="10441" y="5796"/>
                      <a:pt x="10453" y="5808"/>
                    </a:cubicBezTo>
                    <a:cubicBezTo>
                      <a:pt x="10466" y="5808"/>
                      <a:pt x="10466" y="5808"/>
                      <a:pt x="10478" y="5820"/>
                    </a:cubicBezTo>
                    <a:cubicBezTo>
                      <a:pt x="10502" y="5845"/>
                      <a:pt x="10539" y="5869"/>
                      <a:pt x="10576" y="5894"/>
                    </a:cubicBezTo>
                    <a:cubicBezTo>
                      <a:pt x="10637" y="5955"/>
                      <a:pt x="10711" y="6016"/>
                      <a:pt x="10772" y="6090"/>
                    </a:cubicBezTo>
                    <a:cubicBezTo>
                      <a:pt x="10809" y="6115"/>
                      <a:pt x="10846" y="6151"/>
                      <a:pt x="10870" y="6188"/>
                    </a:cubicBezTo>
                    <a:cubicBezTo>
                      <a:pt x="10907" y="6213"/>
                      <a:pt x="10932" y="6250"/>
                      <a:pt x="10956" y="6274"/>
                    </a:cubicBezTo>
                    <a:cubicBezTo>
                      <a:pt x="10969" y="6286"/>
                      <a:pt x="10969" y="6286"/>
                      <a:pt x="10969" y="6299"/>
                    </a:cubicBezTo>
                    <a:cubicBezTo>
                      <a:pt x="11005" y="6323"/>
                      <a:pt x="11030" y="6360"/>
                      <a:pt x="11054" y="6385"/>
                    </a:cubicBezTo>
                    <a:cubicBezTo>
                      <a:pt x="11091" y="6434"/>
                      <a:pt x="11128" y="6495"/>
                      <a:pt x="11177" y="6544"/>
                    </a:cubicBezTo>
                    <a:cubicBezTo>
                      <a:pt x="11202" y="6581"/>
                      <a:pt x="11214" y="6605"/>
                      <a:pt x="11238" y="6642"/>
                    </a:cubicBezTo>
                    <a:cubicBezTo>
                      <a:pt x="11337" y="6789"/>
                      <a:pt x="11435" y="6937"/>
                      <a:pt x="11508" y="7096"/>
                    </a:cubicBezTo>
                    <a:cubicBezTo>
                      <a:pt x="11521" y="7096"/>
                      <a:pt x="11545" y="7084"/>
                      <a:pt x="11570" y="7084"/>
                    </a:cubicBezTo>
                    <a:cubicBezTo>
                      <a:pt x="11632" y="7064"/>
                      <a:pt x="11696" y="7054"/>
                      <a:pt x="11758" y="7054"/>
                    </a:cubicBezTo>
                    <a:cubicBezTo>
                      <a:pt x="12038" y="7054"/>
                      <a:pt x="12299" y="7247"/>
                      <a:pt x="12379" y="7538"/>
                    </a:cubicBezTo>
                    <a:cubicBezTo>
                      <a:pt x="13177" y="10335"/>
                      <a:pt x="11079" y="13108"/>
                      <a:pt x="8171" y="13108"/>
                    </a:cubicBezTo>
                    <a:cubicBezTo>
                      <a:pt x="8165" y="13108"/>
                      <a:pt x="8158" y="13108"/>
                      <a:pt x="8152" y="13108"/>
                    </a:cubicBezTo>
                    <a:cubicBezTo>
                      <a:pt x="5328" y="13108"/>
                      <a:pt x="3253" y="10464"/>
                      <a:pt x="3914" y="7710"/>
                    </a:cubicBezTo>
                    <a:cubicBezTo>
                      <a:pt x="4399" y="5658"/>
                      <a:pt x="6231" y="4352"/>
                      <a:pt x="8180" y="4352"/>
                    </a:cubicBezTo>
                    <a:close/>
                    <a:moveTo>
                      <a:pt x="8138" y="14587"/>
                    </a:moveTo>
                    <a:cubicBezTo>
                      <a:pt x="10391" y="14587"/>
                      <a:pt x="12551" y="16334"/>
                      <a:pt x="12551" y="18972"/>
                    </a:cubicBezTo>
                    <a:cubicBezTo>
                      <a:pt x="12551" y="21389"/>
                      <a:pt x="10588" y="23352"/>
                      <a:pt x="8171" y="23352"/>
                    </a:cubicBezTo>
                    <a:cubicBezTo>
                      <a:pt x="4270" y="23352"/>
                      <a:pt x="2319" y="18641"/>
                      <a:pt x="5067" y="15881"/>
                    </a:cubicBezTo>
                    <a:cubicBezTo>
                      <a:pt x="5961" y="14987"/>
                      <a:pt x="7060" y="14587"/>
                      <a:pt x="8138" y="14587"/>
                    </a:cubicBezTo>
                    <a:close/>
                    <a:moveTo>
                      <a:pt x="8373" y="1"/>
                    </a:moveTo>
                    <a:cubicBezTo>
                      <a:pt x="3913" y="1"/>
                      <a:pt x="0" y="3613"/>
                      <a:pt x="0" y="8384"/>
                    </a:cubicBezTo>
                    <a:lnTo>
                      <a:pt x="0" y="33363"/>
                    </a:lnTo>
                    <a:lnTo>
                      <a:pt x="7398" y="33363"/>
                    </a:lnTo>
                    <a:cubicBezTo>
                      <a:pt x="7141" y="33241"/>
                      <a:pt x="6994" y="32971"/>
                      <a:pt x="7030" y="32689"/>
                    </a:cubicBezTo>
                    <a:cubicBezTo>
                      <a:pt x="7030" y="32664"/>
                      <a:pt x="7043" y="32640"/>
                      <a:pt x="7043" y="32627"/>
                    </a:cubicBezTo>
                    <a:cubicBezTo>
                      <a:pt x="6944" y="32590"/>
                      <a:pt x="6846" y="32566"/>
                      <a:pt x="6760" y="32517"/>
                    </a:cubicBezTo>
                    <a:cubicBezTo>
                      <a:pt x="6724" y="32505"/>
                      <a:pt x="6699" y="32492"/>
                      <a:pt x="6675" y="32480"/>
                    </a:cubicBezTo>
                    <a:cubicBezTo>
                      <a:pt x="6638" y="32468"/>
                      <a:pt x="6601" y="32455"/>
                      <a:pt x="6564" y="32431"/>
                    </a:cubicBezTo>
                    <a:cubicBezTo>
                      <a:pt x="6515" y="32419"/>
                      <a:pt x="6478" y="32394"/>
                      <a:pt x="6429" y="32370"/>
                    </a:cubicBezTo>
                    <a:cubicBezTo>
                      <a:pt x="6368" y="32333"/>
                      <a:pt x="6306" y="32296"/>
                      <a:pt x="6245" y="32259"/>
                    </a:cubicBezTo>
                    <a:cubicBezTo>
                      <a:pt x="6196" y="32235"/>
                      <a:pt x="6159" y="32210"/>
                      <a:pt x="6110" y="32173"/>
                    </a:cubicBezTo>
                    <a:cubicBezTo>
                      <a:pt x="6098" y="32173"/>
                      <a:pt x="6086" y="32161"/>
                      <a:pt x="6073" y="32161"/>
                    </a:cubicBezTo>
                    <a:cubicBezTo>
                      <a:pt x="6049" y="32137"/>
                      <a:pt x="6012" y="32112"/>
                      <a:pt x="5975" y="32087"/>
                    </a:cubicBezTo>
                    <a:cubicBezTo>
                      <a:pt x="5914" y="32038"/>
                      <a:pt x="5853" y="31989"/>
                      <a:pt x="5791" y="31940"/>
                    </a:cubicBezTo>
                    <a:cubicBezTo>
                      <a:pt x="5754" y="31903"/>
                      <a:pt x="5718" y="31879"/>
                      <a:pt x="5693" y="31854"/>
                    </a:cubicBezTo>
                    <a:cubicBezTo>
                      <a:pt x="5644" y="31818"/>
                      <a:pt x="5607" y="31781"/>
                      <a:pt x="5570" y="31732"/>
                    </a:cubicBezTo>
                    <a:cubicBezTo>
                      <a:pt x="5558" y="31756"/>
                      <a:pt x="5546" y="31768"/>
                      <a:pt x="5521" y="31781"/>
                    </a:cubicBezTo>
                    <a:cubicBezTo>
                      <a:pt x="5408" y="31861"/>
                      <a:pt x="5276" y="31900"/>
                      <a:pt x="5145" y="31900"/>
                    </a:cubicBezTo>
                    <a:cubicBezTo>
                      <a:pt x="4936" y="31900"/>
                      <a:pt x="4729" y="31802"/>
                      <a:pt x="4601" y="31621"/>
                    </a:cubicBezTo>
                    <a:cubicBezTo>
                      <a:pt x="3485" y="30039"/>
                      <a:pt x="3521" y="27916"/>
                      <a:pt x="4712" y="26395"/>
                    </a:cubicBezTo>
                    <a:cubicBezTo>
                      <a:pt x="5561" y="25300"/>
                      <a:pt x="6848" y="24699"/>
                      <a:pt x="8171" y="24699"/>
                    </a:cubicBezTo>
                    <a:cubicBezTo>
                      <a:pt x="8701" y="24699"/>
                      <a:pt x="9238" y="24796"/>
                      <a:pt x="9754" y="24996"/>
                    </a:cubicBezTo>
                    <a:cubicBezTo>
                      <a:pt x="11557" y="25695"/>
                      <a:pt x="12686" y="27499"/>
                      <a:pt x="12539" y="29425"/>
                    </a:cubicBezTo>
                    <a:cubicBezTo>
                      <a:pt x="12379" y="31351"/>
                      <a:pt x="10993" y="32959"/>
                      <a:pt x="9104" y="33363"/>
                    </a:cubicBezTo>
                    <a:lnTo>
                      <a:pt x="12625" y="33363"/>
                    </a:lnTo>
                    <a:cubicBezTo>
                      <a:pt x="13361" y="33363"/>
                      <a:pt x="13950" y="32774"/>
                      <a:pt x="13950" y="32038"/>
                    </a:cubicBezTo>
                    <a:lnTo>
                      <a:pt x="13950" y="7096"/>
                    </a:lnTo>
                    <a:cubicBezTo>
                      <a:pt x="13950" y="4557"/>
                      <a:pt x="12895" y="2140"/>
                      <a:pt x="11030" y="434"/>
                    </a:cubicBezTo>
                    <a:cubicBezTo>
                      <a:pt x="10140" y="139"/>
                      <a:pt x="9246" y="1"/>
                      <a:pt x="8373" y="1"/>
                    </a:cubicBezTo>
                    <a:close/>
                  </a:path>
                </a:pathLst>
              </a:custGeom>
              <a:solidFill>
                <a:srgbClr val="D8D0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7" name="Google Shape;937;p28"/>
              <p:cNvSpPr/>
              <p:nvPr/>
            </p:nvSpPr>
            <p:spPr>
              <a:xfrm>
                <a:off x="3120950" y="3123725"/>
                <a:ext cx="115950" cy="1159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8" extrusionOk="0">
                    <a:moveTo>
                      <a:pt x="3055" y="0"/>
                    </a:moveTo>
                    <a:cubicBezTo>
                      <a:pt x="1374" y="0"/>
                      <a:pt x="0" y="1362"/>
                      <a:pt x="0" y="3043"/>
                    </a:cubicBezTo>
                    <a:cubicBezTo>
                      <a:pt x="0" y="3595"/>
                      <a:pt x="148" y="4135"/>
                      <a:pt x="430" y="4601"/>
                    </a:cubicBezTo>
                    <a:cubicBezTo>
                      <a:pt x="589" y="4626"/>
                      <a:pt x="761" y="4638"/>
                      <a:pt x="921" y="4638"/>
                    </a:cubicBezTo>
                    <a:cubicBezTo>
                      <a:pt x="2969" y="4638"/>
                      <a:pt x="4638" y="2969"/>
                      <a:pt x="4638" y="920"/>
                    </a:cubicBezTo>
                    <a:cubicBezTo>
                      <a:pt x="4638" y="736"/>
                      <a:pt x="4626" y="565"/>
                      <a:pt x="4601" y="381"/>
                    </a:cubicBezTo>
                    <a:cubicBezTo>
                      <a:pt x="4540" y="368"/>
                      <a:pt x="4491" y="356"/>
                      <a:pt x="4442" y="331"/>
                    </a:cubicBezTo>
                    <a:cubicBezTo>
                      <a:pt x="4012" y="111"/>
                      <a:pt x="3534" y="0"/>
                      <a:pt x="3055" y="0"/>
                    </a:cubicBezTo>
                    <a:close/>
                  </a:path>
                </a:pathLst>
              </a:custGeom>
              <a:solidFill>
                <a:srgbClr val="F0A1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8" name="Google Shape;938;p28"/>
              <p:cNvSpPr/>
              <p:nvPr/>
            </p:nvSpPr>
            <p:spPr>
              <a:xfrm>
                <a:off x="3131675" y="3125875"/>
                <a:ext cx="14910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6012" extrusionOk="0">
                    <a:moveTo>
                      <a:pt x="4871" y="0"/>
                    </a:moveTo>
                    <a:cubicBezTo>
                      <a:pt x="4751" y="201"/>
                      <a:pt x="4540" y="311"/>
                      <a:pt x="4320" y="311"/>
                    </a:cubicBezTo>
                    <a:cubicBezTo>
                      <a:pt x="4271" y="311"/>
                      <a:pt x="4221" y="306"/>
                      <a:pt x="4172" y="295"/>
                    </a:cubicBezTo>
                    <a:lnTo>
                      <a:pt x="4172" y="295"/>
                    </a:lnTo>
                    <a:cubicBezTo>
                      <a:pt x="4197" y="479"/>
                      <a:pt x="4209" y="650"/>
                      <a:pt x="4209" y="834"/>
                    </a:cubicBezTo>
                    <a:cubicBezTo>
                      <a:pt x="4209" y="2883"/>
                      <a:pt x="2540" y="4552"/>
                      <a:pt x="492" y="4552"/>
                    </a:cubicBezTo>
                    <a:cubicBezTo>
                      <a:pt x="332" y="4552"/>
                      <a:pt x="160" y="4540"/>
                      <a:pt x="1" y="4515"/>
                    </a:cubicBezTo>
                    <a:lnTo>
                      <a:pt x="1" y="4515"/>
                    </a:lnTo>
                    <a:cubicBezTo>
                      <a:pt x="559" y="5455"/>
                      <a:pt x="1562" y="6012"/>
                      <a:pt x="2617" y="6012"/>
                    </a:cubicBezTo>
                    <a:cubicBezTo>
                      <a:pt x="2885" y="6012"/>
                      <a:pt x="3156" y="5976"/>
                      <a:pt x="3424" y="5901"/>
                    </a:cubicBezTo>
                    <a:cubicBezTo>
                      <a:pt x="4761" y="5546"/>
                      <a:pt x="5681" y="4343"/>
                      <a:pt x="5681" y="2957"/>
                    </a:cubicBezTo>
                    <a:cubicBezTo>
                      <a:pt x="5681" y="2687"/>
                      <a:pt x="5632" y="2405"/>
                      <a:pt x="5559" y="2123"/>
                    </a:cubicBezTo>
                    <a:cubicBezTo>
                      <a:pt x="5473" y="1804"/>
                      <a:pt x="5644" y="1448"/>
                      <a:pt x="5963" y="1325"/>
                    </a:cubicBezTo>
                    <a:cubicBezTo>
                      <a:pt x="5890" y="1166"/>
                      <a:pt x="5792" y="1018"/>
                      <a:pt x="5693" y="871"/>
                    </a:cubicBezTo>
                    <a:cubicBezTo>
                      <a:pt x="5669" y="834"/>
                      <a:pt x="5657" y="810"/>
                      <a:pt x="5632" y="773"/>
                    </a:cubicBezTo>
                    <a:cubicBezTo>
                      <a:pt x="5583" y="724"/>
                      <a:pt x="5546" y="663"/>
                      <a:pt x="5509" y="614"/>
                    </a:cubicBezTo>
                    <a:cubicBezTo>
                      <a:pt x="5485" y="589"/>
                      <a:pt x="5460" y="552"/>
                      <a:pt x="5424" y="528"/>
                    </a:cubicBezTo>
                    <a:cubicBezTo>
                      <a:pt x="5424" y="515"/>
                      <a:pt x="5424" y="515"/>
                      <a:pt x="5411" y="503"/>
                    </a:cubicBezTo>
                    <a:cubicBezTo>
                      <a:pt x="5387" y="479"/>
                      <a:pt x="5362" y="442"/>
                      <a:pt x="5325" y="417"/>
                    </a:cubicBezTo>
                    <a:cubicBezTo>
                      <a:pt x="5301" y="380"/>
                      <a:pt x="5264" y="344"/>
                      <a:pt x="5227" y="319"/>
                    </a:cubicBezTo>
                    <a:cubicBezTo>
                      <a:pt x="5166" y="245"/>
                      <a:pt x="5092" y="184"/>
                      <a:pt x="5031" y="123"/>
                    </a:cubicBezTo>
                    <a:cubicBezTo>
                      <a:pt x="4994" y="98"/>
                      <a:pt x="4957" y="74"/>
                      <a:pt x="4933" y="49"/>
                    </a:cubicBezTo>
                    <a:cubicBezTo>
                      <a:pt x="4921" y="37"/>
                      <a:pt x="4921" y="37"/>
                      <a:pt x="4908" y="37"/>
                    </a:cubicBezTo>
                    <a:cubicBezTo>
                      <a:pt x="4896" y="25"/>
                      <a:pt x="4884" y="12"/>
                      <a:pt x="4871" y="0"/>
                    </a:cubicBezTo>
                    <a:close/>
                  </a:path>
                </a:pathLst>
              </a:custGeom>
              <a:solidFill>
                <a:srgbClr val="E66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39" name="Google Shape;939;p28"/>
              <p:cNvSpPr/>
              <p:nvPr/>
            </p:nvSpPr>
            <p:spPr>
              <a:xfrm>
                <a:off x="2993050" y="2992450"/>
                <a:ext cx="435875" cy="893800"/>
              </a:xfrm>
              <a:custGeom>
                <a:avLst/>
                <a:gdLst/>
                <a:ahLst/>
                <a:cxnLst/>
                <a:rect l="l" t="t" r="r" b="b"/>
                <a:pathLst>
                  <a:path w="17435" h="35752" extrusionOk="0">
                    <a:moveTo>
                      <a:pt x="11030" y="0"/>
                    </a:moveTo>
                    <a:lnTo>
                      <a:pt x="11030" y="0"/>
                    </a:lnTo>
                    <a:cubicBezTo>
                      <a:pt x="12895" y="1706"/>
                      <a:pt x="13950" y="4123"/>
                      <a:pt x="13950" y="6662"/>
                    </a:cubicBezTo>
                    <a:lnTo>
                      <a:pt x="13950" y="31604"/>
                    </a:lnTo>
                    <a:cubicBezTo>
                      <a:pt x="13950" y="32340"/>
                      <a:pt x="13361" y="32929"/>
                      <a:pt x="12625" y="32929"/>
                    </a:cubicBezTo>
                    <a:lnTo>
                      <a:pt x="9104" y="32929"/>
                    </a:lnTo>
                    <a:cubicBezTo>
                      <a:pt x="8797" y="33003"/>
                      <a:pt x="8478" y="33028"/>
                      <a:pt x="8171" y="33028"/>
                    </a:cubicBezTo>
                    <a:cubicBezTo>
                      <a:pt x="7987" y="33028"/>
                      <a:pt x="7791" y="33015"/>
                      <a:pt x="7607" y="32991"/>
                    </a:cubicBezTo>
                    <a:cubicBezTo>
                      <a:pt x="7533" y="32991"/>
                      <a:pt x="7460" y="32966"/>
                      <a:pt x="7398" y="32929"/>
                    </a:cubicBezTo>
                    <a:lnTo>
                      <a:pt x="0" y="32929"/>
                    </a:lnTo>
                    <a:lnTo>
                      <a:pt x="0" y="35089"/>
                    </a:lnTo>
                    <a:cubicBezTo>
                      <a:pt x="0" y="35444"/>
                      <a:pt x="295" y="35751"/>
                      <a:pt x="663" y="35751"/>
                    </a:cubicBezTo>
                    <a:lnTo>
                      <a:pt x="16109" y="35751"/>
                    </a:lnTo>
                    <a:cubicBezTo>
                      <a:pt x="16477" y="35751"/>
                      <a:pt x="16772" y="35444"/>
                      <a:pt x="16772" y="35089"/>
                    </a:cubicBezTo>
                    <a:lnTo>
                      <a:pt x="16772" y="18366"/>
                    </a:lnTo>
                    <a:cubicBezTo>
                      <a:pt x="16772" y="17998"/>
                      <a:pt x="17066" y="17704"/>
                      <a:pt x="17434" y="17692"/>
                    </a:cubicBezTo>
                    <a:lnTo>
                      <a:pt x="17434" y="15999"/>
                    </a:lnTo>
                    <a:cubicBezTo>
                      <a:pt x="17066" y="15999"/>
                      <a:pt x="16772" y="15692"/>
                      <a:pt x="16772" y="15336"/>
                    </a:cubicBezTo>
                    <a:lnTo>
                      <a:pt x="16772" y="7950"/>
                    </a:lnTo>
                    <a:cubicBezTo>
                      <a:pt x="16772" y="6515"/>
                      <a:pt x="16391" y="5092"/>
                      <a:pt x="15680" y="3828"/>
                    </a:cubicBezTo>
                    <a:cubicBezTo>
                      <a:pt x="14661" y="2025"/>
                      <a:pt x="13005" y="663"/>
                      <a:pt x="11030" y="0"/>
                    </a:cubicBezTo>
                    <a:close/>
                  </a:path>
                </a:pathLst>
              </a:custGeom>
              <a:solidFill>
                <a:srgbClr val="C9C0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0" name="Google Shape;940;p28"/>
              <p:cNvSpPr/>
              <p:nvPr/>
            </p:nvSpPr>
            <p:spPr>
              <a:xfrm>
                <a:off x="3429500" y="3105000"/>
                <a:ext cx="74250" cy="10522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4209" extrusionOk="0">
                    <a:moveTo>
                      <a:pt x="1" y="1"/>
                    </a:moveTo>
                    <a:cubicBezTo>
                      <a:pt x="430" y="1105"/>
                      <a:pt x="639" y="2271"/>
                      <a:pt x="639" y="3448"/>
                    </a:cubicBezTo>
                    <a:lnTo>
                      <a:pt x="639" y="4209"/>
                    </a:lnTo>
                    <a:cubicBezTo>
                      <a:pt x="896" y="3780"/>
                      <a:pt x="1068" y="3289"/>
                      <a:pt x="1142" y="2774"/>
                    </a:cubicBezTo>
                    <a:cubicBezTo>
                      <a:pt x="1289" y="1620"/>
                      <a:pt x="1964" y="590"/>
                      <a:pt x="2970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1" name="Google Shape;941;p28"/>
              <p:cNvSpPr/>
              <p:nvPr/>
            </p:nvSpPr>
            <p:spPr>
              <a:xfrm>
                <a:off x="3428900" y="3359275"/>
                <a:ext cx="7485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4221" extrusionOk="0">
                    <a:moveTo>
                      <a:pt x="663" y="1"/>
                    </a:moveTo>
                    <a:lnTo>
                      <a:pt x="663" y="663"/>
                    </a:lnTo>
                    <a:cubicBezTo>
                      <a:pt x="663" y="1031"/>
                      <a:pt x="368" y="1326"/>
                      <a:pt x="0" y="1326"/>
                    </a:cubicBezTo>
                    <a:lnTo>
                      <a:pt x="0" y="3019"/>
                    </a:lnTo>
                    <a:cubicBezTo>
                      <a:pt x="368" y="3019"/>
                      <a:pt x="663" y="3325"/>
                      <a:pt x="663" y="3693"/>
                    </a:cubicBezTo>
                    <a:lnTo>
                      <a:pt x="663" y="4221"/>
                    </a:lnTo>
                    <a:cubicBezTo>
                      <a:pt x="920" y="3779"/>
                      <a:pt x="1092" y="3289"/>
                      <a:pt x="1166" y="2786"/>
                    </a:cubicBezTo>
                    <a:cubicBezTo>
                      <a:pt x="1313" y="1620"/>
                      <a:pt x="1988" y="602"/>
                      <a:pt x="2994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2" name="Google Shape;942;p28"/>
              <p:cNvSpPr/>
              <p:nvPr/>
            </p:nvSpPr>
            <p:spPr>
              <a:xfrm>
                <a:off x="3445450" y="3613550"/>
                <a:ext cx="58300" cy="10552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4221" extrusionOk="0">
                    <a:moveTo>
                      <a:pt x="1" y="0"/>
                    </a:moveTo>
                    <a:lnTo>
                      <a:pt x="1" y="4221"/>
                    </a:lnTo>
                    <a:cubicBezTo>
                      <a:pt x="258" y="3779"/>
                      <a:pt x="430" y="3288"/>
                      <a:pt x="504" y="2785"/>
                    </a:cubicBezTo>
                    <a:cubicBezTo>
                      <a:pt x="651" y="1620"/>
                      <a:pt x="1326" y="601"/>
                      <a:pt x="2332" y="0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3" name="Google Shape;943;p28"/>
              <p:cNvSpPr/>
              <p:nvPr/>
            </p:nvSpPr>
            <p:spPr>
              <a:xfrm>
                <a:off x="2811475" y="3613550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0"/>
                    </a:moveTo>
                    <a:lnTo>
                      <a:pt x="1816" y="1006"/>
                    </a:lnTo>
                    <a:cubicBezTo>
                      <a:pt x="3067" y="1693"/>
                      <a:pt x="3914" y="2933"/>
                      <a:pt x="4098" y="4343"/>
                    </a:cubicBezTo>
                    <a:cubicBezTo>
                      <a:pt x="4110" y="4454"/>
                      <a:pt x="4135" y="4552"/>
                      <a:pt x="4159" y="4662"/>
                    </a:cubicBez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4" name="Google Shape;944;p28"/>
              <p:cNvSpPr/>
              <p:nvPr/>
            </p:nvSpPr>
            <p:spPr>
              <a:xfrm>
                <a:off x="2811475" y="3359275"/>
                <a:ext cx="104000" cy="1165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4663" extrusionOk="0">
                    <a:moveTo>
                      <a:pt x="0" y="1"/>
                    </a:moveTo>
                    <a:lnTo>
                      <a:pt x="1816" y="994"/>
                    </a:lnTo>
                    <a:cubicBezTo>
                      <a:pt x="3067" y="1681"/>
                      <a:pt x="3914" y="2921"/>
                      <a:pt x="4098" y="4344"/>
                    </a:cubicBezTo>
                    <a:cubicBezTo>
                      <a:pt x="4123" y="4442"/>
                      <a:pt x="4135" y="4552"/>
                      <a:pt x="4159" y="4663"/>
                    </a:cubicBez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5" name="Google Shape;945;p28"/>
              <p:cNvSpPr/>
              <p:nvPr/>
            </p:nvSpPr>
            <p:spPr>
              <a:xfrm>
                <a:off x="2811475" y="3105000"/>
                <a:ext cx="11442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651" extrusionOk="0">
                    <a:moveTo>
                      <a:pt x="0" y="1"/>
                    </a:moveTo>
                    <a:lnTo>
                      <a:pt x="1816" y="995"/>
                    </a:lnTo>
                    <a:cubicBezTo>
                      <a:pt x="3067" y="1682"/>
                      <a:pt x="3914" y="2921"/>
                      <a:pt x="4098" y="4332"/>
                    </a:cubicBezTo>
                    <a:cubicBezTo>
                      <a:pt x="4110" y="4442"/>
                      <a:pt x="4135" y="4553"/>
                      <a:pt x="4159" y="4651"/>
                    </a:cubicBezTo>
                    <a:lnTo>
                      <a:pt x="4159" y="2712"/>
                    </a:lnTo>
                    <a:cubicBezTo>
                      <a:pt x="4159" y="1792"/>
                      <a:pt x="4307" y="872"/>
                      <a:pt x="4577" y="1"/>
                    </a:cubicBezTo>
                    <a:close/>
                  </a:path>
                </a:pathLst>
              </a:custGeom>
              <a:solidFill>
                <a:srgbClr val="9DA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6" name="Google Shape;946;p28"/>
              <p:cNvSpPr/>
              <p:nvPr/>
            </p:nvSpPr>
            <p:spPr>
              <a:xfrm>
                <a:off x="2915450" y="3613550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0"/>
                    </a:moveTo>
                    <a:lnTo>
                      <a:pt x="0" y="4662"/>
                    </a:lnTo>
                    <a:cubicBezTo>
                      <a:pt x="233" y="5607"/>
                      <a:pt x="884" y="6392"/>
                      <a:pt x="1779" y="6797"/>
                    </a:cubicBezTo>
                    <a:lnTo>
                      <a:pt x="177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7" name="Google Shape;947;p28"/>
              <p:cNvSpPr/>
              <p:nvPr/>
            </p:nvSpPr>
            <p:spPr>
              <a:xfrm>
                <a:off x="3445450" y="3613550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0"/>
                    </a:moveTo>
                    <a:cubicBezTo>
                      <a:pt x="1326" y="601"/>
                      <a:pt x="651" y="1620"/>
                      <a:pt x="504" y="2785"/>
                    </a:cubicBezTo>
                    <a:cubicBezTo>
                      <a:pt x="430" y="3288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55"/>
                      <a:pt x="1681" y="5423"/>
                      <a:pt x="1829" y="4343"/>
                    </a:cubicBezTo>
                    <a:cubicBezTo>
                      <a:pt x="2025" y="2933"/>
                      <a:pt x="2872" y="1693"/>
                      <a:pt x="4123" y="1006"/>
                    </a:cubicBezTo>
                    <a:lnTo>
                      <a:pt x="5939" y="0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8" name="Google Shape;948;p28"/>
              <p:cNvSpPr/>
              <p:nvPr/>
            </p:nvSpPr>
            <p:spPr>
              <a:xfrm>
                <a:off x="3445450" y="3359275"/>
                <a:ext cx="148475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98" extrusionOk="0">
                    <a:moveTo>
                      <a:pt x="2332" y="1"/>
                    </a:moveTo>
                    <a:cubicBezTo>
                      <a:pt x="1326" y="602"/>
                      <a:pt x="651" y="1620"/>
                      <a:pt x="504" y="2786"/>
                    </a:cubicBezTo>
                    <a:cubicBezTo>
                      <a:pt x="430" y="3289"/>
                      <a:pt x="258" y="3779"/>
                      <a:pt x="1" y="4221"/>
                    </a:cubicBezTo>
                    <a:lnTo>
                      <a:pt x="1" y="6797"/>
                    </a:lnTo>
                    <a:cubicBezTo>
                      <a:pt x="994" y="6343"/>
                      <a:pt x="1681" y="5423"/>
                      <a:pt x="1829" y="4344"/>
                    </a:cubicBezTo>
                    <a:cubicBezTo>
                      <a:pt x="2025" y="2921"/>
                      <a:pt x="2872" y="1681"/>
                      <a:pt x="4123" y="994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49" name="Google Shape;949;p28"/>
              <p:cNvSpPr/>
              <p:nvPr/>
            </p:nvSpPr>
            <p:spPr>
              <a:xfrm>
                <a:off x="3445450" y="3105000"/>
                <a:ext cx="1484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6786" extrusionOk="0">
                    <a:moveTo>
                      <a:pt x="2332" y="1"/>
                    </a:moveTo>
                    <a:cubicBezTo>
                      <a:pt x="1326" y="590"/>
                      <a:pt x="651" y="1620"/>
                      <a:pt x="504" y="2774"/>
                    </a:cubicBezTo>
                    <a:cubicBezTo>
                      <a:pt x="430" y="3289"/>
                      <a:pt x="258" y="3780"/>
                      <a:pt x="1" y="4209"/>
                    </a:cubicBezTo>
                    <a:lnTo>
                      <a:pt x="1" y="6785"/>
                    </a:lnTo>
                    <a:cubicBezTo>
                      <a:pt x="994" y="6344"/>
                      <a:pt x="1681" y="5411"/>
                      <a:pt x="1829" y="4332"/>
                    </a:cubicBezTo>
                    <a:cubicBezTo>
                      <a:pt x="2025" y="2921"/>
                      <a:pt x="2872" y="1682"/>
                      <a:pt x="4123" y="995"/>
                    </a:cubicBez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0" name="Google Shape;950;p28"/>
              <p:cNvSpPr/>
              <p:nvPr/>
            </p:nvSpPr>
            <p:spPr>
              <a:xfrm>
                <a:off x="2915450" y="3359275"/>
                <a:ext cx="44500" cy="16995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6798" extrusionOk="0">
                    <a:moveTo>
                      <a:pt x="0" y="1"/>
                    </a:moveTo>
                    <a:lnTo>
                      <a:pt x="0" y="4663"/>
                    </a:lnTo>
                    <a:cubicBezTo>
                      <a:pt x="233" y="5607"/>
                      <a:pt x="884" y="6393"/>
                      <a:pt x="1779" y="6797"/>
                    </a:cubicBezTo>
                    <a:lnTo>
                      <a:pt x="1779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1" name="Google Shape;951;p28"/>
              <p:cNvSpPr/>
              <p:nvPr/>
            </p:nvSpPr>
            <p:spPr>
              <a:xfrm>
                <a:off x="2915450" y="3105000"/>
                <a:ext cx="6045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6786" extrusionOk="0">
                    <a:moveTo>
                      <a:pt x="418" y="1"/>
                    </a:moveTo>
                    <a:cubicBezTo>
                      <a:pt x="148" y="872"/>
                      <a:pt x="0" y="1792"/>
                      <a:pt x="0" y="2712"/>
                    </a:cubicBezTo>
                    <a:lnTo>
                      <a:pt x="0" y="4651"/>
                    </a:lnTo>
                    <a:cubicBezTo>
                      <a:pt x="233" y="5595"/>
                      <a:pt x="884" y="6393"/>
                      <a:pt x="1779" y="6785"/>
                    </a:cubicBezTo>
                    <a:lnTo>
                      <a:pt x="1779" y="3448"/>
                    </a:lnTo>
                    <a:cubicBezTo>
                      <a:pt x="1779" y="2271"/>
                      <a:pt x="1988" y="1105"/>
                      <a:pt x="2417" y="1"/>
                    </a:cubicBez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2" name="Google Shape;952;p28"/>
              <p:cNvSpPr/>
              <p:nvPr/>
            </p:nvSpPr>
            <p:spPr>
              <a:xfrm>
                <a:off x="3178000" y="3815675"/>
                <a:ext cx="426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99" extrusionOk="0">
                    <a:moveTo>
                      <a:pt x="0" y="0"/>
                    </a:moveTo>
                    <a:cubicBezTo>
                      <a:pt x="62" y="37"/>
                      <a:pt x="135" y="62"/>
                      <a:pt x="209" y="62"/>
                    </a:cubicBezTo>
                    <a:cubicBezTo>
                      <a:pt x="393" y="86"/>
                      <a:pt x="589" y="99"/>
                      <a:pt x="773" y="99"/>
                    </a:cubicBezTo>
                    <a:cubicBezTo>
                      <a:pt x="1080" y="99"/>
                      <a:pt x="1399" y="74"/>
                      <a:pt x="17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3" name="Google Shape;953;p28"/>
              <p:cNvSpPr/>
              <p:nvPr/>
            </p:nvSpPr>
            <p:spPr>
              <a:xfrm>
                <a:off x="3065125" y="3599150"/>
                <a:ext cx="241725" cy="21655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8662" extrusionOk="0">
                    <a:moveTo>
                      <a:pt x="5286" y="0"/>
                    </a:moveTo>
                    <a:cubicBezTo>
                      <a:pt x="4847" y="0"/>
                      <a:pt x="4399" y="67"/>
                      <a:pt x="3951" y="208"/>
                    </a:cubicBezTo>
                    <a:cubicBezTo>
                      <a:pt x="1129" y="1116"/>
                      <a:pt x="0" y="4502"/>
                      <a:pt x="1718" y="6919"/>
                    </a:cubicBezTo>
                    <a:cubicBezTo>
                      <a:pt x="1846" y="7100"/>
                      <a:pt x="2053" y="7198"/>
                      <a:pt x="2262" y="7198"/>
                    </a:cubicBezTo>
                    <a:cubicBezTo>
                      <a:pt x="2393" y="7198"/>
                      <a:pt x="2525" y="7159"/>
                      <a:pt x="2638" y="7079"/>
                    </a:cubicBezTo>
                    <a:cubicBezTo>
                      <a:pt x="2663" y="7066"/>
                      <a:pt x="2675" y="7054"/>
                      <a:pt x="2687" y="7030"/>
                    </a:cubicBezTo>
                    <a:cubicBezTo>
                      <a:pt x="2945" y="6809"/>
                      <a:pt x="2994" y="6428"/>
                      <a:pt x="2798" y="6146"/>
                    </a:cubicBezTo>
                    <a:cubicBezTo>
                      <a:pt x="2749" y="6073"/>
                      <a:pt x="2700" y="6011"/>
                      <a:pt x="2663" y="5938"/>
                    </a:cubicBezTo>
                    <a:cubicBezTo>
                      <a:pt x="1460" y="3901"/>
                      <a:pt x="2920" y="1337"/>
                      <a:pt x="5288" y="1325"/>
                    </a:cubicBezTo>
                    <a:cubicBezTo>
                      <a:pt x="5828" y="1325"/>
                      <a:pt x="6368" y="1472"/>
                      <a:pt x="6834" y="1754"/>
                    </a:cubicBezTo>
                    <a:cubicBezTo>
                      <a:pt x="8086" y="2490"/>
                      <a:pt x="8638" y="4012"/>
                      <a:pt x="8171" y="5373"/>
                    </a:cubicBezTo>
                    <a:cubicBezTo>
                      <a:pt x="7748" y="6622"/>
                      <a:pt x="6575" y="7435"/>
                      <a:pt x="5287" y="7435"/>
                    </a:cubicBezTo>
                    <a:cubicBezTo>
                      <a:pt x="5157" y="7435"/>
                      <a:pt x="5027" y="7427"/>
                      <a:pt x="4896" y="7410"/>
                    </a:cubicBezTo>
                    <a:cubicBezTo>
                      <a:pt x="4865" y="7406"/>
                      <a:pt x="4834" y="7403"/>
                      <a:pt x="4804" y="7403"/>
                    </a:cubicBezTo>
                    <a:cubicBezTo>
                      <a:pt x="4497" y="7403"/>
                      <a:pt x="4227" y="7624"/>
                      <a:pt x="4160" y="7925"/>
                    </a:cubicBezTo>
                    <a:cubicBezTo>
                      <a:pt x="4160" y="7938"/>
                      <a:pt x="4147" y="7962"/>
                      <a:pt x="4147" y="7987"/>
                    </a:cubicBezTo>
                    <a:cubicBezTo>
                      <a:pt x="4111" y="8269"/>
                      <a:pt x="4258" y="8539"/>
                      <a:pt x="4515" y="8661"/>
                    </a:cubicBezTo>
                    <a:lnTo>
                      <a:pt x="6221" y="8661"/>
                    </a:lnTo>
                    <a:cubicBezTo>
                      <a:pt x="8233" y="8220"/>
                      <a:pt x="9668" y="6441"/>
                      <a:pt x="9668" y="4380"/>
                    </a:cubicBezTo>
                    <a:cubicBezTo>
                      <a:pt x="9668" y="1890"/>
                      <a:pt x="7624" y="0"/>
                      <a:pt x="5286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4" name="Google Shape;954;p28"/>
              <p:cNvSpPr/>
              <p:nvPr/>
            </p:nvSpPr>
            <p:spPr>
              <a:xfrm>
                <a:off x="3051025" y="3346400"/>
                <a:ext cx="255825" cy="219050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8762" extrusionOk="0">
                    <a:moveTo>
                      <a:pt x="5872" y="1324"/>
                    </a:moveTo>
                    <a:cubicBezTo>
                      <a:pt x="6623" y="1324"/>
                      <a:pt x="7388" y="1602"/>
                      <a:pt x="8012" y="2221"/>
                    </a:cubicBezTo>
                    <a:cubicBezTo>
                      <a:pt x="9926" y="4147"/>
                      <a:pt x="8576" y="7435"/>
                      <a:pt x="5852" y="7435"/>
                    </a:cubicBezTo>
                    <a:cubicBezTo>
                      <a:pt x="4773" y="7435"/>
                      <a:pt x="3779" y="6858"/>
                      <a:pt x="3227" y="5938"/>
                    </a:cubicBezTo>
                    <a:cubicBezTo>
                      <a:pt x="2945" y="5460"/>
                      <a:pt x="2797" y="4932"/>
                      <a:pt x="2797" y="4380"/>
                    </a:cubicBezTo>
                    <a:cubicBezTo>
                      <a:pt x="2797" y="2538"/>
                      <a:pt x="4302" y="1324"/>
                      <a:pt x="5872" y="1324"/>
                    </a:cubicBezTo>
                    <a:close/>
                    <a:moveTo>
                      <a:pt x="5852" y="0"/>
                    </a:moveTo>
                    <a:cubicBezTo>
                      <a:pt x="1951" y="0"/>
                      <a:pt x="0" y="4724"/>
                      <a:pt x="2748" y="7484"/>
                    </a:cubicBezTo>
                    <a:cubicBezTo>
                      <a:pt x="3593" y="8320"/>
                      <a:pt x="4710" y="8762"/>
                      <a:pt x="5850" y="8762"/>
                    </a:cubicBezTo>
                    <a:cubicBezTo>
                      <a:pt x="6416" y="8762"/>
                      <a:pt x="6987" y="8653"/>
                      <a:pt x="7533" y="8429"/>
                    </a:cubicBezTo>
                    <a:cubicBezTo>
                      <a:pt x="9165" y="7754"/>
                      <a:pt x="10232" y="6159"/>
                      <a:pt x="10232" y="4380"/>
                    </a:cubicBezTo>
                    <a:cubicBezTo>
                      <a:pt x="10232" y="1963"/>
                      <a:pt x="8269" y="0"/>
                      <a:pt x="5852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3120950" y="3379550"/>
                <a:ext cx="115950" cy="1159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4637" extrusionOk="0">
                    <a:moveTo>
                      <a:pt x="3056" y="0"/>
                    </a:moveTo>
                    <a:cubicBezTo>
                      <a:pt x="1463" y="0"/>
                      <a:pt x="0" y="1275"/>
                      <a:pt x="0" y="3054"/>
                    </a:cubicBezTo>
                    <a:cubicBezTo>
                      <a:pt x="0" y="3606"/>
                      <a:pt x="148" y="4134"/>
                      <a:pt x="430" y="4612"/>
                    </a:cubicBezTo>
                    <a:cubicBezTo>
                      <a:pt x="589" y="4625"/>
                      <a:pt x="761" y="4637"/>
                      <a:pt x="921" y="4637"/>
                    </a:cubicBezTo>
                    <a:cubicBezTo>
                      <a:pt x="2969" y="4637"/>
                      <a:pt x="4638" y="2981"/>
                      <a:pt x="4638" y="919"/>
                    </a:cubicBezTo>
                    <a:cubicBezTo>
                      <a:pt x="4638" y="760"/>
                      <a:pt x="4626" y="588"/>
                      <a:pt x="4601" y="429"/>
                    </a:cubicBezTo>
                    <a:cubicBezTo>
                      <a:pt x="4103" y="134"/>
                      <a:pt x="3572" y="0"/>
                      <a:pt x="3056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6" name="Google Shape;956;p28"/>
              <p:cNvSpPr/>
              <p:nvPr/>
            </p:nvSpPr>
            <p:spPr>
              <a:xfrm>
                <a:off x="3131675" y="3390250"/>
                <a:ext cx="14205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5682" h="5681" extrusionOk="0">
                    <a:moveTo>
                      <a:pt x="4172" y="1"/>
                    </a:moveTo>
                    <a:cubicBezTo>
                      <a:pt x="4197" y="160"/>
                      <a:pt x="4209" y="332"/>
                      <a:pt x="4209" y="491"/>
                    </a:cubicBezTo>
                    <a:cubicBezTo>
                      <a:pt x="4209" y="2553"/>
                      <a:pt x="2540" y="4209"/>
                      <a:pt x="492" y="4209"/>
                    </a:cubicBezTo>
                    <a:cubicBezTo>
                      <a:pt x="332" y="4209"/>
                      <a:pt x="160" y="4197"/>
                      <a:pt x="1" y="4184"/>
                    </a:cubicBezTo>
                    <a:lnTo>
                      <a:pt x="1" y="4184"/>
                    </a:lnTo>
                    <a:cubicBezTo>
                      <a:pt x="559" y="5124"/>
                      <a:pt x="1562" y="5681"/>
                      <a:pt x="2623" y="5681"/>
                    </a:cubicBezTo>
                    <a:cubicBezTo>
                      <a:pt x="2893" y="5681"/>
                      <a:pt x="3166" y="5645"/>
                      <a:pt x="3436" y="5571"/>
                    </a:cubicBezTo>
                    <a:cubicBezTo>
                      <a:pt x="4761" y="5215"/>
                      <a:pt x="5681" y="4000"/>
                      <a:pt x="5681" y="2626"/>
                    </a:cubicBezTo>
                    <a:cubicBezTo>
                      <a:pt x="5669" y="1547"/>
                      <a:pt x="5105" y="553"/>
                      <a:pt x="4172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57" name="Google Shape;957;p28"/>
              <p:cNvSpPr/>
              <p:nvPr/>
            </p:nvSpPr>
            <p:spPr>
              <a:xfrm>
                <a:off x="3078325" y="3090425"/>
                <a:ext cx="228525" cy="218950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758" extrusionOk="0">
                    <a:moveTo>
                      <a:pt x="4763" y="1"/>
                    </a:moveTo>
                    <a:cubicBezTo>
                      <a:pt x="3568" y="1"/>
                      <a:pt x="2394" y="487"/>
                      <a:pt x="1546" y="1406"/>
                    </a:cubicBezTo>
                    <a:cubicBezTo>
                      <a:pt x="209" y="2854"/>
                      <a:pt x="0" y="5001"/>
                      <a:pt x="1031" y="6669"/>
                    </a:cubicBezTo>
                    <a:cubicBezTo>
                      <a:pt x="1837" y="7991"/>
                      <a:pt x="3267" y="8758"/>
                      <a:pt x="4765" y="8758"/>
                    </a:cubicBezTo>
                    <a:cubicBezTo>
                      <a:pt x="5159" y="8758"/>
                      <a:pt x="5557" y="8705"/>
                      <a:pt x="5950" y="8595"/>
                    </a:cubicBezTo>
                    <a:cubicBezTo>
                      <a:pt x="7840" y="8068"/>
                      <a:pt x="9140" y="6338"/>
                      <a:pt x="9140" y="4375"/>
                    </a:cubicBezTo>
                    <a:cubicBezTo>
                      <a:pt x="9140" y="3982"/>
                      <a:pt x="9079" y="3577"/>
                      <a:pt x="8968" y="3185"/>
                    </a:cubicBezTo>
                    <a:cubicBezTo>
                      <a:pt x="8888" y="2894"/>
                      <a:pt x="8627" y="2701"/>
                      <a:pt x="8347" y="2701"/>
                    </a:cubicBezTo>
                    <a:cubicBezTo>
                      <a:pt x="8285" y="2701"/>
                      <a:pt x="8221" y="2711"/>
                      <a:pt x="8159" y="2731"/>
                    </a:cubicBezTo>
                    <a:cubicBezTo>
                      <a:pt x="8134" y="2731"/>
                      <a:pt x="8110" y="2743"/>
                      <a:pt x="8097" y="2743"/>
                    </a:cubicBezTo>
                    <a:cubicBezTo>
                      <a:pt x="7778" y="2866"/>
                      <a:pt x="7607" y="3222"/>
                      <a:pt x="7693" y="3541"/>
                    </a:cubicBezTo>
                    <a:cubicBezTo>
                      <a:pt x="7766" y="3823"/>
                      <a:pt x="7815" y="4105"/>
                      <a:pt x="7815" y="4375"/>
                    </a:cubicBezTo>
                    <a:cubicBezTo>
                      <a:pt x="7815" y="5761"/>
                      <a:pt x="6895" y="6964"/>
                      <a:pt x="5558" y="7319"/>
                    </a:cubicBezTo>
                    <a:cubicBezTo>
                      <a:pt x="5290" y="7394"/>
                      <a:pt x="5019" y="7430"/>
                      <a:pt x="4751" y="7430"/>
                    </a:cubicBezTo>
                    <a:cubicBezTo>
                      <a:pt x="3696" y="7430"/>
                      <a:pt x="2693" y="6873"/>
                      <a:pt x="2135" y="5933"/>
                    </a:cubicBezTo>
                    <a:cubicBezTo>
                      <a:pt x="1853" y="5467"/>
                      <a:pt x="1705" y="4927"/>
                      <a:pt x="1705" y="4375"/>
                    </a:cubicBezTo>
                    <a:cubicBezTo>
                      <a:pt x="1705" y="2694"/>
                      <a:pt x="3079" y="1332"/>
                      <a:pt x="4760" y="1332"/>
                    </a:cubicBezTo>
                    <a:cubicBezTo>
                      <a:pt x="5239" y="1332"/>
                      <a:pt x="5717" y="1443"/>
                      <a:pt x="6147" y="1663"/>
                    </a:cubicBezTo>
                    <a:cubicBezTo>
                      <a:pt x="6196" y="1688"/>
                      <a:pt x="6245" y="1700"/>
                      <a:pt x="6306" y="1713"/>
                    </a:cubicBezTo>
                    <a:cubicBezTo>
                      <a:pt x="6355" y="1724"/>
                      <a:pt x="6405" y="1729"/>
                      <a:pt x="6454" y="1729"/>
                    </a:cubicBezTo>
                    <a:cubicBezTo>
                      <a:pt x="6674" y="1729"/>
                      <a:pt x="6885" y="1619"/>
                      <a:pt x="7005" y="1418"/>
                    </a:cubicBezTo>
                    <a:cubicBezTo>
                      <a:pt x="7018" y="1406"/>
                      <a:pt x="7030" y="1381"/>
                      <a:pt x="7030" y="1369"/>
                    </a:cubicBezTo>
                    <a:cubicBezTo>
                      <a:pt x="7202" y="1038"/>
                      <a:pt x="7067" y="645"/>
                      <a:pt x="6748" y="473"/>
                    </a:cubicBezTo>
                    <a:cubicBezTo>
                      <a:pt x="6116" y="155"/>
                      <a:pt x="5436" y="1"/>
                      <a:pt x="4763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958" name="Google Shape;958;p28"/>
            <p:cNvGrpSpPr/>
            <p:nvPr/>
          </p:nvGrpSpPr>
          <p:grpSpPr>
            <a:xfrm>
              <a:off x="1460158" y="2764586"/>
              <a:ext cx="909580" cy="839087"/>
              <a:chOff x="4070247" y="4175489"/>
              <a:chExt cx="1003509" cy="925736"/>
            </a:xfrm>
          </p:grpSpPr>
          <p:grpSp>
            <p:nvGrpSpPr>
              <p:cNvPr id="959" name="Google Shape;959;p28"/>
              <p:cNvGrpSpPr/>
              <p:nvPr/>
            </p:nvGrpSpPr>
            <p:grpSpPr>
              <a:xfrm>
                <a:off x="4138955" y="4205603"/>
                <a:ext cx="866188" cy="865752"/>
                <a:chOff x="3120950" y="3379550"/>
                <a:chExt cx="152775" cy="152725"/>
              </a:xfrm>
            </p:grpSpPr>
            <p:sp>
              <p:nvSpPr>
                <p:cNvPr id="960" name="Google Shape;960;p28"/>
                <p:cNvSpPr/>
                <p:nvPr/>
              </p:nvSpPr>
              <p:spPr>
                <a:xfrm>
                  <a:off x="3131675" y="3390250"/>
                  <a:ext cx="142050" cy="1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" h="5681" extrusionOk="0">
                      <a:moveTo>
                        <a:pt x="4172" y="1"/>
                      </a:moveTo>
                      <a:cubicBezTo>
                        <a:pt x="4197" y="160"/>
                        <a:pt x="4209" y="332"/>
                        <a:pt x="4209" y="491"/>
                      </a:cubicBezTo>
                      <a:cubicBezTo>
                        <a:pt x="4209" y="2553"/>
                        <a:pt x="2540" y="4209"/>
                        <a:pt x="492" y="4209"/>
                      </a:cubicBezTo>
                      <a:cubicBezTo>
                        <a:pt x="332" y="4209"/>
                        <a:pt x="160" y="4197"/>
                        <a:pt x="1" y="4184"/>
                      </a:cubicBezTo>
                      <a:lnTo>
                        <a:pt x="1" y="4184"/>
                      </a:lnTo>
                      <a:cubicBezTo>
                        <a:pt x="559" y="5124"/>
                        <a:pt x="1562" y="5681"/>
                        <a:pt x="2623" y="5681"/>
                      </a:cubicBezTo>
                      <a:cubicBezTo>
                        <a:pt x="2893" y="5681"/>
                        <a:pt x="3166" y="5645"/>
                        <a:pt x="3436" y="5571"/>
                      </a:cubicBezTo>
                      <a:cubicBezTo>
                        <a:pt x="4761" y="5215"/>
                        <a:pt x="5681" y="4000"/>
                        <a:pt x="5681" y="2626"/>
                      </a:cubicBezTo>
                      <a:cubicBezTo>
                        <a:pt x="5669" y="1547"/>
                        <a:pt x="5105" y="553"/>
                        <a:pt x="41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961" name="Google Shape;961;p28"/>
                <p:cNvSpPr/>
                <p:nvPr/>
              </p:nvSpPr>
              <p:spPr>
                <a:xfrm>
                  <a:off x="3120950" y="3379550"/>
                  <a:ext cx="115950" cy="11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4637" extrusionOk="0">
                      <a:moveTo>
                        <a:pt x="3056" y="0"/>
                      </a:moveTo>
                      <a:cubicBezTo>
                        <a:pt x="1463" y="0"/>
                        <a:pt x="0" y="1275"/>
                        <a:pt x="0" y="3054"/>
                      </a:cubicBezTo>
                      <a:cubicBezTo>
                        <a:pt x="0" y="3606"/>
                        <a:pt x="148" y="4134"/>
                        <a:pt x="430" y="4612"/>
                      </a:cubicBezTo>
                      <a:cubicBezTo>
                        <a:pt x="589" y="4625"/>
                        <a:pt x="761" y="4637"/>
                        <a:pt x="921" y="4637"/>
                      </a:cubicBezTo>
                      <a:cubicBezTo>
                        <a:pt x="2969" y="4637"/>
                        <a:pt x="4638" y="2981"/>
                        <a:pt x="4638" y="919"/>
                      </a:cubicBezTo>
                      <a:cubicBezTo>
                        <a:pt x="4638" y="760"/>
                        <a:pt x="4626" y="588"/>
                        <a:pt x="4601" y="429"/>
                      </a:cubicBezTo>
                      <a:cubicBezTo>
                        <a:pt x="4103" y="134"/>
                        <a:pt x="3572" y="0"/>
                        <a:pt x="305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sp>
            <p:nvSpPr>
              <p:cNvPr id="962" name="Google Shape;962;p28"/>
              <p:cNvSpPr/>
              <p:nvPr/>
            </p:nvSpPr>
            <p:spPr>
              <a:xfrm>
                <a:off x="4070247" y="4175489"/>
                <a:ext cx="1003509" cy="925736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2068" extrusionOk="0">
                    <a:moveTo>
                      <a:pt x="6543" y="0"/>
                    </a:moveTo>
                    <a:cubicBezTo>
                      <a:pt x="4947" y="0"/>
                      <a:pt x="3417" y="637"/>
                      <a:pt x="2293" y="1769"/>
                    </a:cubicBezTo>
                    <a:cubicBezTo>
                      <a:pt x="2123" y="1925"/>
                      <a:pt x="2272" y="2152"/>
                      <a:pt x="2444" y="2152"/>
                    </a:cubicBezTo>
                    <a:cubicBezTo>
                      <a:pt x="2497" y="2152"/>
                      <a:pt x="2553" y="2130"/>
                      <a:pt x="2601" y="2077"/>
                    </a:cubicBezTo>
                    <a:cubicBezTo>
                      <a:pt x="3688" y="996"/>
                      <a:pt x="5114" y="451"/>
                      <a:pt x="6542" y="451"/>
                    </a:cubicBezTo>
                    <a:cubicBezTo>
                      <a:pt x="7883" y="451"/>
                      <a:pt x="9226" y="931"/>
                      <a:pt x="10291" y="1899"/>
                    </a:cubicBezTo>
                    <a:cubicBezTo>
                      <a:pt x="12491" y="3897"/>
                      <a:pt x="12735" y="7269"/>
                      <a:pt x="10846" y="9568"/>
                    </a:cubicBezTo>
                    <a:cubicBezTo>
                      <a:pt x="9746" y="10906"/>
                      <a:pt x="8148" y="11605"/>
                      <a:pt x="6533" y="11605"/>
                    </a:cubicBezTo>
                    <a:cubicBezTo>
                      <a:pt x="5377" y="11605"/>
                      <a:pt x="4212" y="11246"/>
                      <a:pt x="3215" y="10507"/>
                    </a:cubicBezTo>
                    <a:cubicBezTo>
                      <a:pt x="830" y="8735"/>
                      <a:pt x="251" y="5401"/>
                      <a:pt x="1902" y="2930"/>
                    </a:cubicBezTo>
                    <a:cubicBezTo>
                      <a:pt x="2014" y="2758"/>
                      <a:pt x="1865" y="2587"/>
                      <a:pt x="1712" y="2587"/>
                    </a:cubicBezTo>
                    <a:cubicBezTo>
                      <a:pt x="1649" y="2587"/>
                      <a:pt x="1586" y="2615"/>
                      <a:pt x="1539" y="2684"/>
                    </a:cubicBezTo>
                    <a:cubicBezTo>
                      <a:pt x="1" y="4986"/>
                      <a:pt x="227" y="8040"/>
                      <a:pt x="2087" y="10089"/>
                    </a:cubicBezTo>
                    <a:cubicBezTo>
                      <a:pt x="3260" y="11383"/>
                      <a:pt x="4895" y="12068"/>
                      <a:pt x="6555" y="12068"/>
                    </a:cubicBezTo>
                    <a:cubicBezTo>
                      <a:pt x="7524" y="12068"/>
                      <a:pt x="8501" y="11835"/>
                      <a:pt x="9400" y="11353"/>
                    </a:cubicBezTo>
                    <a:cubicBezTo>
                      <a:pt x="11840" y="10048"/>
                      <a:pt x="13081" y="7252"/>
                      <a:pt x="12409" y="4568"/>
                    </a:cubicBezTo>
                    <a:cubicBezTo>
                      <a:pt x="11737" y="1885"/>
                      <a:pt x="9325" y="0"/>
                      <a:pt x="6556" y="0"/>
                    </a:cubicBezTo>
                    <a:cubicBezTo>
                      <a:pt x="6552" y="0"/>
                      <a:pt x="6547" y="0"/>
                      <a:pt x="6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963" name="Google Shape;963;p28"/>
          <p:cNvSpPr txBox="1"/>
          <p:nvPr/>
        </p:nvSpPr>
        <p:spPr>
          <a:xfrm>
            <a:off x="772058" y="3021825"/>
            <a:ext cx="15723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29"/>
          <p:cNvSpPr/>
          <p:nvPr/>
        </p:nvSpPr>
        <p:spPr>
          <a:xfrm>
            <a:off x="4986325" y="2962925"/>
            <a:ext cx="3745925" cy="1485900"/>
          </a:xfrm>
          <a:custGeom>
            <a:avLst/>
            <a:gdLst/>
            <a:ahLst/>
            <a:cxnLst/>
            <a:rect l="l" t="t" r="r" b="b"/>
            <a:pathLst>
              <a:path w="149837" h="59436" extrusionOk="0">
                <a:moveTo>
                  <a:pt x="0" y="4019"/>
                </a:moveTo>
                <a:lnTo>
                  <a:pt x="6755" y="3445"/>
                </a:lnTo>
                <a:lnTo>
                  <a:pt x="149837" y="0"/>
                </a:lnTo>
                <a:lnTo>
                  <a:pt x="149837" y="59436"/>
                </a:lnTo>
                <a:lnTo>
                  <a:pt x="25458" y="50392"/>
                </a:lnTo>
                <a:lnTo>
                  <a:pt x="6581" y="12118"/>
                </a:lnTo>
                <a:lnTo>
                  <a:pt x="290" y="1103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969" name="Google Shape;969;p29"/>
          <p:cNvSpPr/>
          <p:nvPr/>
        </p:nvSpPr>
        <p:spPr>
          <a:xfrm>
            <a:off x="4961625" y="1022425"/>
            <a:ext cx="3782325" cy="1602825"/>
          </a:xfrm>
          <a:custGeom>
            <a:avLst/>
            <a:gdLst/>
            <a:ahLst/>
            <a:cxnLst/>
            <a:rect l="l" t="t" r="r" b="b"/>
            <a:pathLst>
              <a:path w="151293" h="64113" extrusionOk="0">
                <a:moveTo>
                  <a:pt x="451" y="50380"/>
                </a:moveTo>
                <a:lnTo>
                  <a:pt x="15058" y="48348"/>
                </a:lnTo>
                <a:lnTo>
                  <a:pt x="37668" y="12157"/>
                </a:lnTo>
                <a:lnTo>
                  <a:pt x="151293" y="0"/>
                </a:lnTo>
                <a:lnTo>
                  <a:pt x="151293" y="64113"/>
                </a:lnTo>
                <a:lnTo>
                  <a:pt x="0" y="5745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70" name="Google Shape;970;p29"/>
          <p:cNvSpPr/>
          <p:nvPr/>
        </p:nvSpPr>
        <p:spPr>
          <a:xfrm>
            <a:off x="287125" y="2169500"/>
            <a:ext cx="4038075" cy="1716900"/>
          </a:xfrm>
          <a:custGeom>
            <a:avLst/>
            <a:gdLst/>
            <a:ahLst/>
            <a:cxnLst/>
            <a:rect l="l" t="t" r="r" b="b"/>
            <a:pathLst>
              <a:path w="161523" h="68676" extrusionOk="0">
                <a:moveTo>
                  <a:pt x="0" y="0"/>
                </a:moveTo>
                <a:lnTo>
                  <a:pt x="0" y="62969"/>
                </a:lnTo>
                <a:lnTo>
                  <a:pt x="138104" y="68676"/>
                </a:lnTo>
                <a:lnTo>
                  <a:pt x="142119" y="27528"/>
                </a:lnTo>
                <a:lnTo>
                  <a:pt x="161523" y="27124"/>
                </a:lnTo>
                <a:lnTo>
                  <a:pt x="158952" y="1981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971" name="Google Shape;971;p29"/>
          <p:cNvSpPr/>
          <p:nvPr/>
        </p:nvSpPr>
        <p:spPr>
          <a:xfrm>
            <a:off x="2754988" y="2856825"/>
            <a:ext cx="673200" cy="67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2" name="Google Shape;972;p29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973" name="Google Shape;973;p29"/>
          <p:cNvSpPr txBox="1"/>
          <p:nvPr/>
        </p:nvSpPr>
        <p:spPr>
          <a:xfrm>
            <a:off x="439513" y="2498688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4" name="Google Shape;974;p29"/>
          <p:cNvSpPr txBox="1"/>
          <p:nvPr/>
        </p:nvSpPr>
        <p:spPr>
          <a:xfrm>
            <a:off x="439525" y="2776601"/>
            <a:ext cx="17652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It’s a gas giant composed mostly of hydrogen and helium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5" name="Google Shape;975;p29"/>
          <p:cNvSpPr txBox="1"/>
          <p:nvPr/>
        </p:nvSpPr>
        <p:spPr>
          <a:xfrm>
            <a:off x="6826340" y="1268325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6" name="Google Shape;976;p29"/>
          <p:cNvSpPr txBox="1"/>
          <p:nvPr/>
        </p:nvSpPr>
        <p:spPr>
          <a:xfrm>
            <a:off x="6826339" y="1527525"/>
            <a:ext cx="1765200" cy="9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 but it’s terribly hot. It’s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7" name="Google Shape;977;p29"/>
          <p:cNvSpPr txBox="1"/>
          <p:nvPr/>
        </p:nvSpPr>
        <p:spPr>
          <a:xfrm>
            <a:off x="6826352" y="312478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8" name="Google Shape;978;p29"/>
          <p:cNvSpPr txBox="1"/>
          <p:nvPr/>
        </p:nvSpPr>
        <p:spPr>
          <a:xfrm>
            <a:off x="6826350" y="3402723"/>
            <a:ext cx="17652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 cold place. Its atmosphere is full of iron oxide dust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79" name="Google Shape;979;p29"/>
          <p:cNvSpPr/>
          <p:nvPr/>
        </p:nvSpPr>
        <p:spPr>
          <a:xfrm>
            <a:off x="2925712" y="3151391"/>
            <a:ext cx="331753" cy="84050"/>
          </a:xfrm>
          <a:custGeom>
            <a:avLst/>
            <a:gdLst/>
            <a:ahLst/>
            <a:cxnLst/>
            <a:rect l="l" t="t" r="r" b="b"/>
            <a:pathLst>
              <a:path w="10164" h="1131" extrusionOk="0">
                <a:moveTo>
                  <a:pt x="1" y="1"/>
                </a:moveTo>
                <a:lnTo>
                  <a:pt x="1" y="1130"/>
                </a:lnTo>
                <a:lnTo>
                  <a:pt x="10164" y="1130"/>
                </a:lnTo>
                <a:lnTo>
                  <a:pt x="10164" y="1"/>
                </a:lnTo>
                <a:close/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80" name="Google Shape;980;p29"/>
          <p:cNvSpPr/>
          <p:nvPr/>
        </p:nvSpPr>
        <p:spPr>
          <a:xfrm>
            <a:off x="5657800" y="1654200"/>
            <a:ext cx="747600" cy="630000"/>
          </a:xfrm>
          <a:prstGeom prst="triangle">
            <a:avLst>
              <a:gd name="adj" fmla="val 4874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981" name="Google Shape;981;p29"/>
          <p:cNvGrpSpPr/>
          <p:nvPr/>
        </p:nvGrpSpPr>
        <p:grpSpPr>
          <a:xfrm>
            <a:off x="5995300" y="1862400"/>
            <a:ext cx="72600" cy="350800"/>
            <a:chOff x="5995300" y="1862400"/>
            <a:chExt cx="72600" cy="350800"/>
          </a:xfrm>
        </p:grpSpPr>
        <p:sp>
          <p:nvSpPr>
            <p:cNvPr id="982" name="Google Shape;982;p29"/>
            <p:cNvSpPr/>
            <p:nvPr/>
          </p:nvSpPr>
          <p:spPr>
            <a:xfrm>
              <a:off x="5995300" y="1862400"/>
              <a:ext cx="72600" cy="213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5995300" y="2140600"/>
              <a:ext cx="72600" cy="72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984" name="Google Shape;984;p29"/>
          <p:cNvSpPr/>
          <p:nvPr/>
        </p:nvSpPr>
        <p:spPr>
          <a:xfrm>
            <a:off x="5776050" y="3322500"/>
            <a:ext cx="673200" cy="67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985" name="Google Shape;985;p29"/>
          <p:cNvGrpSpPr/>
          <p:nvPr/>
        </p:nvGrpSpPr>
        <p:grpSpPr>
          <a:xfrm>
            <a:off x="4072243" y="2134082"/>
            <a:ext cx="984215" cy="3009416"/>
            <a:chOff x="4072243" y="2134082"/>
            <a:chExt cx="984215" cy="3009416"/>
          </a:xfrm>
        </p:grpSpPr>
        <p:grpSp>
          <p:nvGrpSpPr>
            <p:cNvPr id="986" name="Google Shape;986;p29"/>
            <p:cNvGrpSpPr/>
            <p:nvPr/>
          </p:nvGrpSpPr>
          <p:grpSpPr>
            <a:xfrm>
              <a:off x="4072243" y="2134082"/>
              <a:ext cx="984215" cy="3009416"/>
              <a:chOff x="4072243" y="2134082"/>
              <a:chExt cx="984215" cy="3009416"/>
            </a:xfrm>
          </p:grpSpPr>
          <p:sp>
            <p:nvSpPr>
              <p:cNvPr id="987" name="Google Shape;987;p29"/>
              <p:cNvSpPr/>
              <p:nvPr/>
            </p:nvSpPr>
            <p:spPr>
              <a:xfrm>
                <a:off x="4324815" y="2134082"/>
                <a:ext cx="497621" cy="1262071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16460" extrusionOk="0">
                    <a:moveTo>
                      <a:pt x="0" y="1"/>
                    </a:moveTo>
                    <a:lnTo>
                      <a:pt x="472" y="16459"/>
                    </a:lnTo>
                    <a:lnTo>
                      <a:pt x="6489" y="16174"/>
                    </a:lnTo>
                    <a:lnTo>
                      <a:pt x="6204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88" name="Google Shape;988;p29"/>
              <p:cNvSpPr/>
              <p:nvPr/>
            </p:nvSpPr>
            <p:spPr>
              <a:xfrm>
                <a:off x="4072243" y="2235141"/>
                <a:ext cx="331773" cy="230715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009" extrusionOk="0">
                    <a:moveTo>
                      <a:pt x="0" y="0"/>
                    </a:moveTo>
                    <a:lnTo>
                      <a:pt x="286" y="2723"/>
                    </a:lnTo>
                    <a:lnTo>
                      <a:pt x="4326" y="3009"/>
                    </a:lnTo>
                    <a:lnTo>
                      <a:pt x="4140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89" name="Google Shape;989;p29"/>
              <p:cNvSpPr/>
              <p:nvPr/>
            </p:nvSpPr>
            <p:spPr>
              <a:xfrm>
                <a:off x="4108434" y="2617371"/>
                <a:ext cx="339364" cy="252644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3295" extrusionOk="0">
                    <a:moveTo>
                      <a:pt x="3481" y="0"/>
                    </a:moveTo>
                    <a:lnTo>
                      <a:pt x="0" y="286"/>
                    </a:lnTo>
                    <a:lnTo>
                      <a:pt x="374" y="3107"/>
                    </a:lnTo>
                    <a:lnTo>
                      <a:pt x="4425" y="3294"/>
                    </a:lnTo>
                    <a:lnTo>
                      <a:pt x="3481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90" name="Google Shape;990;p29"/>
              <p:cNvSpPr/>
              <p:nvPr/>
            </p:nvSpPr>
            <p:spPr>
              <a:xfrm>
                <a:off x="4151373" y="2999525"/>
                <a:ext cx="260235" cy="266982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3482" extrusionOk="0">
                    <a:moveTo>
                      <a:pt x="3108" y="1"/>
                    </a:moveTo>
                    <a:lnTo>
                      <a:pt x="0" y="660"/>
                    </a:lnTo>
                    <a:lnTo>
                      <a:pt x="0" y="3196"/>
                    </a:lnTo>
                    <a:lnTo>
                      <a:pt x="3393" y="3482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91" name="Google Shape;991;p29"/>
              <p:cNvSpPr/>
              <p:nvPr/>
            </p:nvSpPr>
            <p:spPr>
              <a:xfrm>
                <a:off x="4771840" y="3013863"/>
                <a:ext cx="277027" cy="238306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3108" extrusionOk="0">
                    <a:moveTo>
                      <a:pt x="0" y="1"/>
                    </a:moveTo>
                    <a:lnTo>
                      <a:pt x="88" y="3009"/>
                    </a:lnTo>
                    <a:lnTo>
                      <a:pt x="3613" y="3108"/>
                    </a:lnTo>
                    <a:lnTo>
                      <a:pt x="3481" y="5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92" name="Google Shape;992;p29"/>
              <p:cNvSpPr/>
              <p:nvPr/>
            </p:nvSpPr>
            <p:spPr>
              <a:xfrm>
                <a:off x="4735649" y="2639224"/>
                <a:ext cx="309844" cy="245053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3196" extrusionOk="0">
                    <a:moveTo>
                      <a:pt x="0" y="1"/>
                    </a:moveTo>
                    <a:lnTo>
                      <a:pt x="99" y="3196"/>
                    </a:lnTo>
                    <a:lnTo>
                      <a:pt x="4041" y="3196"/>
                    </a:lnTo>
                    <a:lnTo>
                      <a:pt x="3854" y="65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93" name="Google Shape;993;p29"/>
              <p:cNvSpPr/>
              <p:nvPr/>
            </p:nvSpPr>
            <p:spPr>
              <a:xfrm>
                <a:off x="4749911" y="2213211"/>
                <a:ext cx="306547" cy="260235"/>
              </a:xfrm>
              <a:custGeom>
                <a:avLst/>
                <a:gdLst/>
                <a:ahLst/>
                <a:cxnLst/>
                <a:rect l="l" t="t" r="r" b="b"/>
                <a:pathLst>
                  <a:path w="3998" h="3394" extrusionOk="0">
                    <a:moveTo>
                      <a:pt x="286" y="1"/>
                    </a:moveTo>
                    <a:lnTo>
                      <a:pt x="1" y="3394"/>
                    </a:lnTo>
                    <a:lnTo>
                      <a:pt x="3998" y="3295"/>
                    </a:lnTo>
                    <a:lnTo>
                      <a:pt x="3811" y="75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994" name="Google Shape;994;p29"/>
              <p:cNvSpPr/>
              <p:nvPr/>
            </p:nvSpPr>
            <p:spPr>
              <a:xfrm>
                <a:off x="4573550" y="2617375"/>
                <a:ext cx="72551" cy="252612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3767" extrusionOk="0">
                    <a:moveTo>
                      <a:pt x="1" y="0"/>
                    </a:moveTo>
                    <a:lnTo>
                      <a:pt x="1" y="3766"/>
                    </a:lnTo>
                    <a:lnTo>
                      <a:pt x="945" y="3766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995" name="Google Shape;995;p29"/>
            <p:cNvGrpSpPr/>
            <p:nvPr/>
          </p:nvGrpSpPr>
          <p:grpSpPr>
            <a:xfrm>
              <a:off x="4456725" y="2644800"/>
              <a:ext cx="251325" cy="260100"/>
              <a:chOff x="4456725" y="2644800"/>
              <a:chExt cx="251325" cy="260100"/>
            </a:xfrm>
          </p:grpSpPr>
          <p:sp>
            <p:nvSpPr>
              <p:cNvPr id="996" name="Google Shape;996;p29"/>
              <p:cNvSpPr/>
              <p:nvPr/>
            </p:nvSpPr>
            <p:spPr>
              <a:xfrm>
                <a:off x="4456725" y="2644800"/>
                <a:ext cx="251325" cy="260100"/>
              </a:xfrm>
              <a:custGeom>
                <a:avLst/>
                <a:gdLst/>
                <a:ahLst/>
                <a:cxnLst/>
                <a:rect l="l" t="t" r="r" b="b"/>
                <a:pathLst>
                  <a:path w="10053" h="10404" extrusionOk="0">
                    <a:moveTo>
                      <a:pt x="0" y="468"/>
                    </a:moveTo>
                    <a:lnTo>
                      <a:pt x="10053" y="0"/>
                    </a:lnTo>
                    <a:lnTo>
                      <a:pt x="10053" y="10404"/>
                    </a:lnTo>
                    <a:lnTo>
                      <a:pt x="234" y="970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997" name="Google Shape;997;p29"/>
              <p:cNvSpPr/>
              <p:nvPr/>
            </p:nvSpPr>
            <p:spPr>
              <a:xfrm>
                <a:off x="4546725" y="2659425"/>
                <a:ext cx="139000" cy="157825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6313" extrusionOk="0">
                    <a:moveTo>
                      <a:pt x="0" y="186"/>
                    </a:moveTo>
                    <a:lnTo>
                      <a:pt x="5560" y="0"/>
                    </a:lnTo>
                    <a:lnTo>
                      <a:pt x="5326" y="631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  <p:grpSp>
          <p:nvGrpSpPr>
            <p:cNvPr id="998" name="Google Shape;998;p29"/>
            <p:cNvGrpSpPr/>
            <p:nvPr/>
          </p:nvGrpSpPr>
          <p:grpSpPr>
            <a:xfrm>
              <a:off x="4438450" y="2222500"/>
              <a:ext cx="277025" cy="277025"/>
              <a:chOff x="4206125" y="2238525"/>
              <a:chExt cx="277025" cy="277025"/>
            </a:xfrm>
          </p:grpSpPr>
          <p:sp>
            <p:nvSpPr>
              <p:cNvPr id="999" name="Google Shape;999;p29"/>
              <p:cNvSpPr/>
              <p:nvPr/>
            </p:nvSpPr>
            <p:spPr>
              <a:xfrm>
                <a:off x="4206125" y="2238525"/>
                <a:ext cx="277025" cy="277025"/>
              </a:xfrm>
              <a:custGeom>
                <a:avLst/>
                <a:gdLst/>
                <a:ahLst/>
                <a:cxnLst/>
                <a:rect l="l" t="t" r="r" b="b"/>
                <a:pathLst>
                  <a:path w="11081" h="11081" extrusionOk="0">
                    <a:moveTo>
                      <a:pt x="9403" y="470"/>
                    </a:moveTo>
                    <a:lnTo>
                      <a:pt x="750" y="0"/>
                    </a:lnTo>
                    <a:lnTo>
                      <a:pt x="0" y="11081"/>
                    </a:lnTo>
                    <a:lnTo>
                      <a:pt x="11081" y="1033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000" name="Google Shape;1000;p29"/>
              <p:cNvSpPr/>
              <p:nvPr/>
            </p:nvSpPr>
            <p:spPr>
              <a:xfrm>
                <a:off x="4291600" y="2256125"/>
                <a:ext cx="153600" cy="157725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309" extrusionOk="0">
                    <a:moveTo>
                      <a:pt x="0" y="0"/>
                    </a:moveTo>
                    <a:lnTo>
                      <a:pt x="5412" y="0"/>
                    </a:lnTo>
                    <a:lnTo>
                      <a:pt x="6144" y="630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</p:grpSp>
        <p:sp>
          <p:nvSpPr>
            <p:cNvPr id="1001" name="Google Shape;1001;p29"/>
            <p:cNvSpPr/>
            <p:nvPr/>
          </p:nvSpPr>
          <p:spPr>
            <a:xfrm>
              <a:off x="4471350" y="3039350"/>
              <a:ext cx="242550" cy="236700"/>
            </a:xfrm>
            <a:custGeom>
              <a:avLst/>
              <a:gdLst/>
              <a:ahLst/>
              <a:cxnLst/>
              <a:rect l="l" t="t" r="r" b="b"/>
              <a:pathLst>
                <a:path w="9702" h="9468" extrusionOk="0">
                  <a:moveTo>
                    <a:pt x="350" y="0"/>
                  </a:moveTo>
                  <a:lnTo>
                    <a:pt x="9702" y="117"/>
                  </a:lnTo>
                  <a:lnTo>
                    <a:pt x="9702" y="9235"/>
                  </a:lnTo>
                  <a:lnTo>
                    <a:pt x="0" y="94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002" name="Google Shape;1002;p29"/>
            <p:cNvSpPr/>
            <p:nvPr/>
          </p:nvSpPr>
          <p:spPr>
            <a:xfrm>
              <a:off x="4571963" y="3050175"/>
              <a:ext cx="136075" cy="153175"/>
            </a:xfrm>
            <a:custGeom>
              <a:avLst/>
              <a:gdLst/>
              <a:ahLst/>
              <a:cxnLst/>
              <a:rect l="l" t="t" r="r" b="b"/>
              <a:pathLst>
                <a:path w="5443" h="6127" extrusionOk="0">
                  <a:moveTo>
                    <a:pt x="0" y="0"/>
                  </a:moveTo>
                  <a:lnTo>
                    <a:pt x="5443" y="633"/>
                  </a:lnTo>
                  <a:lnTo>
                    <a:pt x="5326" y="61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grpSp>
        <p:nvGrpSpPr>
          <p:cNvPr id="1003" name="Google Shape;1003;p29"/>
          <p:cNvGrpSpPr/>
          <p:nvPr/>
        </p:nvGrpSpPr>
        <p:grpSpPr>
          <a:xfrm>
            <a:off x="6030000" y="3467675"/>
            <a:ext cx="165300" cy="385363"/>
            <a:chOff x="6030000" y="3467675"/>
            <a:chExt cx="165300" cy="385363"/>
          </a:xfrm>
        </p:grpSpPr>
        <p:grpSp>
          <p:nvGrpSpPr>
            <p:cNvPr id="1004" name="Google Shape;1004;p29"/>
            <p:cNvGrpSpPr/>
            <p:nvPr/>
          </p:nvGrpSpPr>
          <p:grpSpPr>
            <a:xfrm>
              <a:off x="6030000" y="3584663"/>
              <a:ext cx="165300" cy="268375"/>
              <a:chOff x="6007800" y="3606400"/>
              <a:chExt cx="165300" cy="268375"/>
            </a:xfrm>
          </p:grpSpPr>
          <p:sp>
            <p:nvSpPr>
              <p:cNvPr id="1005" name="Google Shape;1005;p29"/>
              <p:cNvSpPr/>
              <p:nvPr/>
            </p:nvSpPr>
            <p:spPr>
              <a:xfrm>
                <a:off x="6052650" y="3625326"/>
                <a:ext cx="75600" cy="230694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47" extrusionOk="0">
                    <a:moveTo>
                      <a:pt x="0" y="0"/>
                    </a:moveTo>
                    <a:lnTo>
                      <a:pt x="0" y="5647"/>
                    </a:lnTo>
                    <a:lnTo>
                      <a:pt x="1130" y="5647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381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006" name="Google Shape;1006;p29"/>
              <p:cNvSpPr/>
              <p:nvPr/>
            </p:nvSpPr>
            <p:spPr>
              <a:xfrm rot="5400000">
                <a:off x="6072450" y="3774125"/>
                <a:ext cx="36000" cy="1653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007" name="Google Shape;1007;p29"/>
              <p:cNvSpPr/>
              <p:nvPr/>
            </p:nvSpPr>
            <p:spPr>
              <a:xfrm rot="5400000">
                <a:off x="6051600" y="3562600"/>
                <a:ext cx="38100" cy="1257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sp>
          <p:nvSpPr>
            <p:cNvPr id="1008" name="Google Shape;1008;p29"/>
            <p:cNvSpPr/>
            <p:nvPr/>
          </p:nvSpPr>
          <p:spPr>
            <a:xfrm>
              <a:off x="6076350" y="3467675"/>
              <a:ext cx="72600" cy="726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0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014" name="Google Shape;1014;p30"/>
          <p:cNvSpPr txBox="1"/>
          <p:nvPr/>
        </p:nvSpPr>
        <p:spPr>
          <a:xfrm>
            <a:off x="4337214" y="1745075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15" name="Google Shape;1015;p30"/>
          <p:cNvSpPr txBox="1"/>
          <p:nvPr/>
        </p:nvSpPr>
        <p:spPr>
          <a:xfrm>
            <a:off x="4337218" y="3792825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red and a cold place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16" name="Google Shape;1016;p30"/>
          <p:cNvSpPr txBox="1"/>
          <p:nvPr/>
        </p:nvSpPr>
        <p:spPr>
          <a:xfrm>
            <a:off x="1555250" y="2619200"/>
            <a:ext cx="15288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17" name="Google Shape;1017;p30"/>
          <p:cNvSpPr txBox="1"/>
          <p:nvPr/>
        </p:nvSpPr>
        <p:spPr>
          <a:xfrm>
            <a:off x="1555250" y="2918700"/>
            <a:ext cx="16200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composed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018" name="Google Shape;1018;p30"/>
          <p:cNvGrpSpPr/>
          <p:nvPr/>
        </p:nvGrpSpPr>
        <p:grpSpPr>
          <a:xfrm>
            <a:off x="534756" y="2836980"/>
            <a:ext cx="933488" cy="341333"/>
            <a:chOff x="772250" y="2798350"/>
            <a:chExt cx="1460400" cy="534000"/>
          </a:xfrm>
        </p:grpSpPr>
        <p:sp>
          <p:nvSpPr>
            <p:cNvPr id="1019" name="Google Shape;1019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029" name="Google Shape;1029;p30"/>
          <p:cNvGrpSpPr/>
          <p:nvPr/>
        </p:nvGrpSpPr>
        <p:grpSpPr>
          <a:xfrm>
            <a:off x="3319543" y="1798515"/>
            <a:ext cx="933488" cy="341333"/>
            <a:chOff x="772250" y="2798350"/>
            <a:chExt cx="1460400" cy="534000"/>
          </a:xfrm>
        </p:grpSpPr>
        <p:sp>
          <p:nvSpPr>
            <p:cNvPr id="1030" name="Google Shape;1030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3" name="Google Shape;1033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4" name="Google Shape;1034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5" name="Google Shape;1035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6" name="Google Shape;1036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7" name="Google Shape;1037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8" name="Google Shape;1038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39" name="Google Shape;1039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040" name="Google Shape;1040;p30"/>
          <p:cNvGrpSpPr/>
          <p:nvPr/>
        </p:nvGrpSpPr>
        <p:grpSpPr>
          <a:xfrm>
            <a:off x="3319543" y="3846259"/>
            <a:ext cx="933488" cy="341333"/>
            <a:chOff x="772250" y="2798350"/>
            <a:chExt cx="1460400" cy="534000"/>
          </a:xfrm>
        </p:grpSpPr>
        <p:sp>
          <p:nvSpPr>
            <p:cNvPr id="1041" name="Google Shape;1041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2" name="Google Shape;1042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4" name="Google Shape;1044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5" name="Google Shape;1045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7" name="Google Shape;1047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8" name="Google Shape;1048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49" name="Google Shape;1049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0" name="Google Shape;1050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051" name="Google Shape;1051;p30"/>
          <p:cNvGrpSpPr/>
          <p:nvPr/>
        </p:nvGrpSpPr>
        <p:grpSpPr>
          <a:xfrm>
            <a:off x="6097040" y="1271467"/>
            <a:ext cx="933488" cy="341333"/>
            <a:chOff x="772250" y="2798350"/>
            <a:chExt cx="1460400" cy="534000"/>
          </a:xfrm>
        </p:grpSpPr>
        <p:sp>
          <p:nvSpPr>
            <p:cNvPr id="1052" name="Google Shape;1052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062" name="Google Shape;1062;p30"/>
          <p:cNvGrpSpPr/>
          <p:nvPr/>
        </p:nvGrpSpPr>
        <p:grpSpPr>
          <a:xfrm>
            <a:off x="6097040" y="2296435"/>
            <a:ext cx="933488" cy="341333"/>
            <a:chOff x="772250" y="2798350"/>
            <a:chExt cx="1460400" cy="534000"/>
          </a:xfrm>
        </p:grpSpPr>
        <p:sp>
          <p:nvSpPr>
            <p:cNvPr id="1063" name="Google Shape;1063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6" name="Google Shape;1066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073" name="Google Shape;1073;p30"/>
          <p:cNvSpPr txBox="1"/>
          <p:nvPr/>
        </p:nvSpPr>
        <p:spPr>
          <a:xfrm>
            <a:off x="7117525" y="2243000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smallest planet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74" name="Google Shape;1074;p30"/>
          <p:cNvSpPr txBox="1"/>
          <p:nvPr/>
        </p:nvSpPr>
        <p:spPr>
          <a:xfrm>
            <a:off x="7117525" y="1220300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the third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075" name="Google Shape;1075;p30"/>
          <p:cNvGrpSpPr/>
          <p:nvPr/>
        </p:nvGrpSpPr>
        <p:grpSpPr>
          <a:xfrm>
            <a:off x="3175194" y="2139859"/>
            <a:ext cx="684528" cy="1706400"/>
            <a:chOff x="3175194" y="2139859"/>
            <a:chExt cx="684528" cy="1706400"/>
          </a:xfrm>
        </p:grpSpPr>
        <p:cxnSp>
          <p:nvCxnSpPr>
            <p:cNvPr id="1076" name="Google Shape;1076;p30"/>
            <p:cNvCxnSpPr/>
            <p:nvPr/>
          </p:nvCxnSpPr>
          <p:spPr>
            <a:xfrm>
              <a:off x="3175194" y="2993050"/>
              <a:ext cx="611100" cy="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7" name="Google Shape;1077;p30"/>
            <p:cNvCxnSpPr>
              <a:stCxn id="1041" idx="0"/>
              <a:endCxn id="1030" idx="2"/>
            </p:cNvCxnSpPr>
            <p:nvPr/>
          </p:nvCxnSpPr>
          <p:spPr>
            <a:xfrm rot="10800000">
              <a:off x="3786287" y="2139859"/>
              <a:ext cx="0" cy="170640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78" name="Google Shape;1078;p30"/>
            <p:cNvGrpSpPr/>
            <p:nvPr/>
          </p:nvGrpSpPr>
          <p:grpSpPr>
            <a:xfrm>
              <a:off x="3712834" y="2934205"/>
              <a:ext cx="146888" cy="146888"/>
              <a:chOff x="3158125" y="2950438"/>
              <a:chExt cx="229800" cy="229800"/>
            </a:xfrm>
          </p:grpSpPr>
          <p:sp>
            <p:nvSpPr>
              <p:cNvPr id="1079" name="Google Shape;1079;p30"/>
              <p:cNvSpPr/>
              <p:nvPr/>
            </p:nvSpPr>
            <p:spPr>
              <a:xfrm>
                <a:off x="3158125" y="2950438"/>
                <a:ext cx="229800" cy="2298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080" name="Google Shape;1080;p30"/>
              <p:cNvSpPr/>
              <p:nvPr/>
            </p:nvSpPr>
            <p:spPr>
              <a:xfrm rot="-5400000">
                <a:off x="3237550" y="3029375"/>
                <a:ext cx="70936" cy="71955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483" extrusionOk="0">
                    <a:moveTo>
                      <a:pt x="731" y="1"/>
                    </a:moveTo>
                    <a:cubicBezTo>
                      <a:pt x="366" y="1"/>
                      <a:pt x="1" y="242"/>
                      <a:pt x="1" y="725"/>
                    </a:cubicBezTo>
                    <a:lnTo>
                      <a:pt x="1" y="747"/>
                    </a:lnTo>
                    <a:cubicBezTo>
                      <a:pt x="1" y="1153"/>
                      <a:pt x="319" y="1483"/>
                      <a:pt x="726" y="1483"/>
                    </a:cubicBezTo>
                    <a:cubicBezTo>
                      <a:pt x="1132" y="1483"/>
                      <a:pt x="1461" y="1153"/>
                      <a:pt x="1461" y="747"/>
                    </a:cubicBezTo>
                    <a:lnTo>
                      <a:pt x="1461" y="725"/>
                    </a:lnTo>
                    <a:cubicBezTo>
                      <a:pt x="1461" y="242"/>
                      <a:pt x="1096" y="1"/>
                      <a:pt x="7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1081" name="Google Shape;1081;p30"/>
          <p:cNvSpPr txBox="1"/>
          <p:nvPr/>
        </p:nvSpPr>
        <p:spPr>
          <a:xfrm>
            <a:off x="7117525" y="4288400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one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082" name="Google Shape;1082;p30"/>
          <p:cNvSpPr txBox="1"/>
          <p:nvPr/>
        </p:nvSpPr>
        <p:spPr>
          <a:xfrm>
            <a:off x="7117525" y="3265700"/>
            <a:ext cx="15288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 is the coldest planet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083" name="Google Shape;1083;p30"/>
          <p:cNvGrpSpPr/>
          <p:nvPr/>
        </p:nvGrpSpPr>
        <p:grpSpPr>
          <a:xfrm>
            <a:off x="6097040" y="3319135"/>
            <a:ext cx="933488" cy="341333"/>
            <a:chOff x="772250" y="2798350"/>
            <a:chExt cx="1460400" cy="534000"/>
          </a:xfrm>
        </p:grpSpPr>
        <p:sp>
          <p:nvSpPr>
            <p:cNvPr id="1084" name="Google Shape;1084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094" name="Google Shape;1094;p30"/>
          <p:cNvGrpSpPr/>
          <p:nvPr/>
        </p:nvGrpSpPr>
        <p:grpSpPr>
          <a:xfrm>
            <a:off x="6097040" y="4341834"/>
            <a:ext cx="933488" cy="341333"/>
            <a:chOff x="772250" y="2798350"/>
            <a:chExt cx="1460400" cy="534000"/>
          </a:xfrm>
        </p:grpSpPr>
        <p:sp>
          <p:nvSpPr>
            <p:cNvPr id="1095" name="Google Shape;1095;p30"/>
            <p:cNvSpPr/>
            <p:nvPr/>
          </p:nvSpPr>
          <p:spPr>
            <a:xfrm>
              <a:off x="772250" y="2798350"/>
              <a:ext cx="1460400" cy="534000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6" name="Google Shape;1096;p30"/>
            <p:cNvSpPr/>
            <p:nvPr/>
          </p:nvSpPr>
          <p:spPr>
            <a:xfrm>
              <a:off x="862930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1"/>
                  </a:moveTo>
                  <a:cubicBezTo>
                    <a:pt x="1680" y="1"/>
                    <a:pt x="0" y="1681"/>
                    <a:pt x="0" y="3745"/>
                  </a:cubicBezTo>
                  <a:cubicBezTo>
                    <a:pt x="0" y="5260"/>
                    <a:pt x="912" y="6622"/>
                    <a:pt x="2317" y="7204"/>
                  </a:cubicBezTo>
                  <a:cubicBezTo>
                    <a:pt x="2780" y="7397"/>
                    <a:pt x="3267" y="7491"/>
                    <a:pt x="3750" y="7491"/>
                  </a:cubicBezTo>
                  <a:cubicBezTo>
                    <a:pt x="4722" y="7491"/>
                    <a:pt x="5679" y="7110"/>
                    <a:pt x="6391" y="6391"/>
                  </a:cubicBezTo>
                  <a:cubicBezTo>
                    <a:pt x="7467" y="5326"/>
                    <a:pt x="7785" y="3712"/>
                    <a:pt x="7203" y="2318"/>
                  </a:cubicBezTo>
                  <a:cubicBezTo>
                    <a:pt x="6621" y="912"/>
                    <a:pt x="5260" y="1"/>
                    <a:pt x="3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7" name="Google Shape;1097;p30"/>
            <p:cNvSpPr/>
            <p:nvPr/>
          </p:nvSpPr>
          <p:spPr>
            <a:xfrm>
              <a:off x="840562" y="2883616"/>
              <a:ext cx="385734" cy="229694"/>
            </a:xfrm>
            <a:custGeom>
              <a:avLst/>
              <a:gdLst/>
              <a:ahLst/>
              <a:cxnLst/>
              <a:rect l="l" t="t" r="r" b="b"/>
              <a:pathLst>
                <a:path w="7950" h="4734" extrusionOk="0">
                  <a:moveTo>
                    <a:pt x="4208" y="1"/>
                  </a:moveTo>
                  <a:cubicBezTo>
                    <a:pt x="4044" y="1"/>
                    <a:pt x="3879" y="12"/>
                    <a:pt x="3711" y="34"/>
                  </a:cubicBezTo>
                  <a:cubicBezTo>
                    <a:pt x="1460" y="330"/>
                    <a:pt x="0" y="2548"/>
                    <a:pt x="593" y="4733"/>
                  </a:cubicBezTo>
                  <a:cubicBezTo>
                    <a:pt x="1230" y="4711"/>
                    <a:pt x="1856" y="4492"/>
                    <a:pt x="2350" y="4085"/>
                  </a:cubicBezTo>
                  <a:cubicBezTo>
                    <a:pt x="2893" y="3657"/>
                    <a:pt x="3549" y="3443"/>
                    <a:pt x="4205" y="3443"/>
                  </a:cubicBezTo>
                  <a:cubicBezTo>
                    <a:pt x="4861" y="3443"/>
                    <a:pt x="5517" y="3657"/>
                    <a:pt x="6061" y="4085"/>
                  </a:cubicBezTo>
                  <a:cubicBezTo>
                    <a:pt x="6566" y="4492"/>
                    <a:pt x="7181" y="4711"/>
                    <a:pt x="7818" y="4733"/>
                  </a:cubicBezTo>
                  <a:cubicBezTo>
                    <a:pt x="7906" y="4415"/>
                    <a:pt x="7950" y="4074"/>
                    <a:pt x="7950" y="3745"/>
                  </a:cubicBezTo>
                  <a:cubicBezTo>
                    <a:pt x="7950" y="1652"/>
                    <a:pt x="6238" y="1"/>
                    <a:pt x="4208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8" name="Google Shape;1098;p30"/>
            <p:cNvSpPr/>
            <p:nvPr/>
          </p:nvSpPr>
          <p:spPr>
            <a:xfrm>
              <a:off x="842697" y="2858580"/>
              <a:ext cx="404366" cy="196652"/>
            </a:xfrm>
            <a:custGeom>
              <a:avLst/>
              <a:gdLst/>
              <a:ahLst/>
              <a:cxnLst/>
              <a:rect l="l" t="t" r="r" b="b"/>
              <a:pathLst>
                <a:path w="8334" h="4053" extrusionOk="0">
                  <a:moveTo>
                    <a:pt x="4161" y="1"/>
                  </a:moveTo>
                  <a:cubicBezTo>
                    <a:pt x="2097" y="1"/>
                    <a:pt x="340" y="1505"/>
                    <a:pt x="33" y="3547"/>
                  </a:cubicBezTo>
                  <a:cubicBezTo>
                    <a:pt x="0" y="3811"/>
                    <a:pt x="198" y="4052"/>
                    <a:pt x="472" y="4052"/>
                  </a:cubicBezTo>
                  <a:cubicBezTo>
                    <a:pt x="867" y="4052"/>
                    <a:pt x="1252" y="3921"/>
                    <a:pt x="1559" y="3668"/>
                  </a:cubicBezTo>
                  <a:cubicBezTo>
                    <a:pt x="2322" y="3059"/>
                    <a:pt x="3242" y="2754"/>
                    <a:pt x="4161" y="2754"/>
                  </a:cubicBezTo>
                  <a:cubicBezTo>
                    <a:pt x="5081" y="2754"/>
                    <a:pt x="6001" y="3059"/>
                    <a:pt x="6764" y="3668"/>
                  </a:cubicBezTo>
                  <a:cubicBezTo>
                    <a:pt x="7071" y="3921"/>
                    <a:pt x="7455" y="4052"/>
                    <a:pt x="7862" y="4052"/>
                  </a:cubicBezTo>
                  <a:cubicBezTo>
                    <a:pt x="8125" y="4052"/>
                    <a:pt x="8334" y="3811"/>
                    <a:pt x="8290" y="3547"/>
                  </a:cubicBezTo>
                  <a:cubicBezTo>
                    <a:pt x="7982" y="1505"/>
                    <a:pt x="6226" y="1"/>
                    <a:pt x="4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1320501" y="2883689"/>
              <a:ext cx="377728" cy="363318"/>
            </a:xfrm>
            <a:custGeom>
              <a:avLst/>
              <a:gdLst/>
              <a:ahLst/>
              <a:cxnLst/>
              <a:rect l="l" t="t" r="r" b="b"/>
              <a:pathLst>
                <a:path w="7785" h="7488" extrusionOk="0">
                  <a:moveTo>
                    <a:pt x="3744" y="0"/>
                  </a:moveTo>
                  <a:cubicBezTo>
                    <a:pt x="1680" y="0"/>
                    <a:pt x="0" y="1669"/>
                    <a:pt x="0" y="3745"/>
                  </a:cubicBezTo>
                  <a:cubicBezTo>
                    <a:pt x="0" y="5260"/>
                    <a:pt x="912" y="6621"/>
                    <a:pt x="2317" y="7203"/>
                  </a:cubicBezTo>
                  <a:cubicBezTo>
                    <a:pt x="2777" y="7395"/>
                    <a:pt x="3261" y="7488"/>
                    <a:pt x="3741" y="7488"/>
                  </a:cubicBezTo>
                  <a:cubicBezTo>
                    <a:pt x="4716" y="7488"/>
                    <a:pt x="5677" y="7105"/>
                    <a:pt x="6391" y="6391"/>
                  </a:cubicBezTo>
                  <a:cubicBezTo>
                    <a:pt x="7467" y="5315"/>
                    <a:pt x="7785" y="3712"/>
                    <a:pt x="7203" y="2306"/>
                  </a:cubicBezTo>
                  <a:cubicBezTo>
                    <a:pt x="6621" y="912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1298133" y="2883592"/>
              <a:ext cx="385734" cy="229208"/>
            </a:xfrm>
            <a:custGeom>
              <a:avLst/>
              <a:gdLst/>
              <a:ahLst/>
              <a:cxnLst/>
              <a:rect l="l" t="t" r="r" b="b"/>
              <a:pathLst>
                <a:path w="7950" h="4724" extrusionOk="0">
                  <a:moveTo>
                    <a:pt x="4224" y="0"/>
                  </a:moveTo>
                  <a:cubicBezTo>
                    <a:pt x="4055" y="0"/>
                    <a:pt x="3884" y="12"/>
                    <a:pt x="3711" y="35"/>
                  </a:cubicBezTo>
                  <a:cubicBezTo>
                    <a:pt x="1460" y="332"/>
                    <a:pt x="0" y="2539"/>
                    <a:pt x="593" y="4724"/>
                  </a:cubicBezTo>
                  <a:cubicBezTo>
                    <a:pt x="1230" y="4713"/>
                    <a:pt x="1856" y="4482"/>
                    <a:pt x="2350" y="4087"/>
                  </a:cubicBezTo>
                  <a:cubicBezTo>
                    <a:pt x="2893" y="3653"/>
                    <a:pt x="3549" y="3436"/>
                    <a:pt x="4205" y="3436"/>
                  </a:cubicBezTo>
                  <a:cubicBezTo>
                    <a:pt x="4861" y="3436"/>
                    <a:pt x="5517" y="3653"/>
                    <a:pt x="6061" y="4087"/>
                  </a:cubicBezTo>
                  <a:cubicBezTo>
                    <a:pt x="6566" y="4482"/>
                    <a:pt x="7181" y="4713"/>
                    <a:pt x="7818" y="4724"/>
                  </a:cubicBezTo>
                  <a:cubicBezTo>
                    <a:pt x="7906" y="4405"/>
                    <a:pt x="7950" y="4076"/>
                    <a:pt x="7950" y="3747"/>
                  </a:cubicBezTo>
                  <a:cubicBezTo>
                    <a:pt x="7950" y="1649"/>
                    <a:pt x="6247" y="0"/>
                    <a:pt x="422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1300268" y="2858653"/>
              <a:ext cx="404366" cy="196069"/>
            </a:xfrm>
            <a:custGeom>
              <a:avLst/>
              <a:gdLst/>
              <a:ahLst/>
              <a:cxnLst/>
              <a:rect l="l" t="t" r="r" b="b"/>
              <a:pathLst>
                <a:path w="8334" h="4041" extrusionOk="0">
                  <a:moveTo>
                    <a:pt x="4161" y="0"/>
                  </a:moveTo>
                  <a:cubicBezTo>
                    <a:pt x="2097" y="0"/>
                    <a:pt x="340" y="1505"/>
                    <a:pt x="33" y="3547"/>
                  </a:cubicBezTo>
                  <a:cubicBezTo>
                    <a:pt x="0" y="3810"/>
                    <a:pt x="198" y="4041"/>
                    <a:pt x="472" y="4041"/>
                  </a:cubicBezTo>
                  <a:cubicBezTo>
                    <a:pt x="867" y="4041"/>
                    <a:pt x="1252" y="3909"/>
                    <a:pt x="1559" y="3668"/>
                  </a:cubicBezTo>
                  <a:cubicBezTo>
                    <a:pt x="2322" y="3058"/>
                    <a:pt x="3242" y="2754"/>
                    <a:pt x="4161" y="2754"/>
                  </a:cubicBezTo>
                  <a:cubicBezTo>
                    <a:pt x="5081" y="2754"/>
                    <a:pt x="6001" y="3058"/>
                    <a:pt x="6764" y="3668"/>
                  </a:cubicBezTo>
                  <a:cubicBezTo>
                    <a:pt x="7071" y="3909"/>
                    <a:pt x="7455" y="4041"/>
                    <a:pt x="7862" y="4041"/>
                  </a:cubicBezTo>
                  <a:cubicBezTo>
                    <a:pt x="8125" y="4041"/>
                    <a:pt x="8334" y="3810"/>
                    <a:pt x="8290" y="3547"/>
                  </a:cubicBezTo>
                  <a:cubicBezTo>
                    <a:pt x="7982" y="150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1777684" y="2883616"/>
              <a:ext cx="377728" cy="363463"/>
            </a:xfrm>
            <a:custGeom>
              <a:avLst/>
              <a:gdLst/>
              <a:ahLst/>
              <a:cxnLst/>
              <a:rect l="l" t="t" r="r" b="b"/>
              <a:pathLst>
                <a:path w="7785" h="7491" extrusionOk="0">
                  <a:moveTo>
                    <a:pt x="3744" y="0"/>
                  </a:moveTo>
                  <a:cubicBezTo>
                    <a:pt x="1680" y="0"/>
                    <a:pt x="0" y="1680"/>
                    <a:pt x="0" y="3744"/>
                  </a:cubicBezTo>
                  <a:cubicBezTo>
                    <a:pt x="0" y="5259"/>
                    <a:pt x="912" y="6632"/>
                    <a:pt x="2317" y="7203"/>
                  </a:cubicBezTo>
                  <a:cubicBezTo>
                    <a:pt x="2780" y="7396"/>
                    <a:pt x="3267" y="7490"/>
                    <a:pt x="3750" y="7490"/>
                  </a:cubicBezTo>
                  <a:cubicBezTo>
                    <a:pt x="4722" y="7490"/>
                    <a:pt x="5679" y="7109"/>
                    <a:pt x="6391" y="6390"/>
                  </a:cubicBezTo>
                  <a:cubicBezTo>
                    <a:pt x="7467" y="5325"/>
                    <a:pt x="7785" y="3711"/>
                    <a:pt x="7203" y="2317"/>
                  </a:cubicBezTo>
                  <a:cubicBezTo>
                    <a:pt x="6621" y="911"/>
                    <a:pt x="5260" y="0"/>
                    <a:pt x="374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1755316" y="2883616"/>
              <a:ext cx="385734" cy="229645"/>
            </a:xfrm>
            <a:custGeom>
              <a:avLst/>
              <a:gdLst/>
              <a:ahLst/>
              <a:cxnLst/>
              <a:rect l="l" t="t" r="r" b="b"/>
              <a:pathLst>
                <a:path w="7950" h="4733" extrusionOk="0">
                  <a:moveTo>
                    <a:pt x="4208" y="0"/>
                  </a:moveTo>
                  <a:cubicBezTo>
                    <a:pt x="4044" y="0"/>
                    <a:pt x="3879" y="11"/>
                    <a:pt x="3711" y="33"/>
                  </a:cubicBezTo>
                  <a:cubicBezTo>
                    <a:pt x="1460" y="330"/>
                    <a:pt x="0" y="2547"/>
                    <a:pt x="593" y="4732"/>
                  </a:cubicBezTo>
                  <a:cubicBezTo>
                    <a:pt x="1230" y="4710"/>
                    <a:pt x="1856" y="4491"/>
                    <a:pt x="2350" y="4085"/>
                  </a:cubicBezTo>
                  <a:cubicBezTo>
                    <a:pt x="2893" y="3656"/>
                    <a:pt x="3549" y="3442"/>
                    <a:pt x="4205" y="3442"/>
                  </a:cubicBezTo>
                  <a:cubicBezTo>
                    <a:pt x="4861" y="3442"/>
                    <a:pt x="5517" y="3656"/>
                    <a:pt x="6061" y="4085"/>
                  </a:cubicBezTo>
                  <a:cubicBezTo>
                    <a:pt x="6566" y="4491"/>
                    <a:pt x="7181" y="4710"/>
                    <a:pt x="7818" y="4732"/>
                  </a:cubicBezTo>
                  <a:cubicBezTo>
                    <a:pt x="7906" y="4414"/>
                    <a:pt x="7950" y="4085"/>
                    <a:pt x="7950" y="3744"/>
                  </a:cubicBezTo>
                  <a:cubicBezTo>
                    <a:pt x="7950" y="1651"/>
                    <a:pt x="6238" y="0"/>
                    <a:pt x="420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1757451" y="2858580"/>
              <a:ext cx="404366" cy="196603"/>
            </a:xfrm>
            <a:custGeom>
              <a:avLst/>
              <a:gdLst/>
              <a:ahLst/>
              <a:cxnLst/>
              <a:rect l="l" t="t" r="r" b="b"/>
              <a:pathLst>
                <a:path w="8334" h="4052" extrusionOk="0">
                  <a:moveTo>
                    <a:pt x="4161" y="0"/>
                  </a:moveTo>
                  <a:cubicBezTo>
                    <a:pt x="2097" y="0"/>
                    <a:pt x="340" y="1515"/>
                    <a:pt x="33" y="3547"/>
                  </a:cubicBezTo>
                  <a:cubicBezTo>
                    <a:pt x="0" y="3810"/>
                    <a:pt x="198" y="4052"/>
                    <a:pt x="472" y="4052"/>
                  </a:cubicBezTo>
                  <a:cubicBezTo>
                    <a:pt x="867" y="4052"/>
                    <a:pt x="1252" y="3920"/>
                    <a:pt x="1559" y="3667"/>
                  </a:cubicBezTo>
                  <a:cubicBezTo>
                    <a:pt x="2322" y="3063"/>
                    <a:pt x="3242" y="2762"/>
                    <a:pt x="4161" y="2762"/>
                  </a:cubicBezTo>
                  <a:cubicBezTo>
                    <a:pt x="5081" y="2762"/>
                    <a:pt x="6001" y="3063"/>
                    <a:pt x="6764" y="3667"/>
                  </a:cubicBezTo>
                  <a:cubicBezTo>
                    <a:pt x="7071" y="3920"/>
                    <a:pt x="7455" y="4052"/>
                    <a:pt x="7862" y="4052"/>
                  </a:cubicBezTo>
                  <a:cubicBezTo>
                    <a:pt x="8125" y="4052"/>
                    <a:pt x="8334" y="3810"/>
                    <a:pt x="8290" y="3547"/>
                  </a:cubicBezTo>
                  <a:cubicBezTo>
                    <a:pt x="7982" y="1515"/>
                    <a:pt x="6226" y="0"/>
                    <a:pt x="41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>
            <a:off x="5950219" y="3660485"/>
            <a:ext cx="687003" cy="683700"/>
            <a:chOff x="5950219" y="3660485"/>
            <a:chExt cx="687003" cy="683700"/>
          </a:xfrm>
        </p:grpSpPr>
        <p:cxnSp>
          <p:nvCxnSpPr>
            <p:cNvPr id="1106" name="Google Shape;1106;p30"/>
            <p:cNvCxnSpPr/>
            <p:nvPr/>
          </p:nvCxnSpPr>
          <p:spPr>
            <a:xfrm>
              <a:off x="5950219" y="4016925"/>
              <a:ext cx="611100" cy="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7" name="Google Shape;1107;p30"/>
            <p:cNvCxnSpPr/>
            <p:nvPr/>
          </p:nvCxnSpPr>
          <p:spPr>
            <a:xfrm rot="10800000">
              <a:off x="6563784" y="3660485"/>
              <a:ext cx="0" cy="68370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08" name="Google Shape;1108;p30"/>
            <p:cNvGrpSpPr/>
            <p:nvPr/>
          </p:nvGrpSpPr>
          <p:grpSpPr>
            <a:xfrm>
              <a:off x="6490334" y="3943480"/>
              <a:ext cx="146888" cy="146888"/>
              <a:chOff x="3158125" y="2950438"/>
              <a:chExt cx="229800" cy="229800"/>
            </a:xfrm>
          </p:grpSpPr>
          <p:sp>
            <p:nvSpPr>
              <p:cNvPr id="1109" name="Google Shape;1109;p30"/>
              <p:cNvSpPr/>
              <p:nvPr/>
            </p:nvSpPr>
            <p:spPr>
              <a:xfrm>
                <a:off x="3158125" y="2950438"/>
                <a:ext cx="229800" cy="2298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110" name="Google Shape;1110;p30"/>
              <p:cNvSpPr/>
              <p:nvPr/>
            </p:nvSpPr>
            <p:spPr>
              <a:xfrm rot="-5400000">
                <a:off x="3237550" y="3029375"/>
                <a:ext cx="70936" cy="71955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483" extrusionOk="0">
                    <a:moveTo>
                      <a:pt x="731" y="1"/>
                    </a:moveTo>
                    <a:cubicBezTo>
                      <a:pt x="366" y="1"/>
                      <a:pt x="1" y="242"/>
                      <a:pt x="1" y="725"/>
                    </a:cubicBezTo>
                    <a:lnTo>
                      <a:pt x="1" y="747"/>
                    </a:lnTo>
                    <a:cubicBezTo>
                      <a:pt x="1" y="1153"/>
                      <a:pt x="319" y="1483"/>
                      <a:pt x="726" y="1483"/>
                    </a:cubicBezTo>
                    <a:cubicBezTo>
                      <a:pt x="1132" y="1483"/>
                      <a:pt x="1461" y="1153"/>
                      <a:pt x="1461" y="747"/>
                    </a:cubicBezTo>
                    <a:lnTo>
                      <a:pt x="1461" y="725"/>
                    </a:lnTo>
                    <a:cubicBezTo>
                      <a:pt x="1461" y="242"/>
                      <a:pt x="1096" y="1"/>
                      <a:pt x="7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grpSp>
        <p:nvGrpSpPr>
          <p:cNvPr id="1111" name="Google Shape;1111;p30"/>
          <p:cNvGrpSpPr/>
          <p:nvPr/>
        </p:nvGrpSpPr>
        <p:grpSpPr>
          <a:xfrm>
            <a:off x="5950219" y="1612810"/>
            <a:ext cx="687003" cy="683700"/>
            <a:chOff x="5950219" y="1612810"/>
            <a:chExt cx="687003" cy="683700"/>
          </a:xfrm>
        </p:grpSpPr>
        <p:cxnSp>
          <p:nvCxnSpPr>
            <p:cNvPr id="1112" name="Google Shape;1112;p30"/>
            <p:cNvCxnSpPr/>
            <p:nvPr/>
          </p:nvCxnSpPr>
          <p:spPr>
            <a:xfrm>
              <a:off x="5950219" y="1969250"/>
              <a:ext cx="611100" cy="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3" name="Google Shape;1113;p30"/>
            <p:cNvCxnSpPr/>
            <p:nvPr/>
          </p:nvCxnSpPr>
          <p:spPr>
            <a:xfrm rot="10800000">
              <a:off x="6563784" y="1612810"/>
              <a:ext cx="0" cy="683700"/>
            </a:xfrm>
            <a:prstGeom prst="straightConnector1">
              <a:avLst/>
            </a:prstGeom>
            <a:noFill/>
            <a:ln w="1143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14" name="Google Shape;1114;p30"/>
            <p:cNvGrpSpPr/>
            <p:nvPr/>
          </p:nvGrpSpPr>
          <p:grpSpPr>
            <a:xfrm>
              <a:off x="6490334" y="1895805"/>
              <a:ext cx="146888" cy="146888"/>
              <a:chOff x="3158125" y="2950438"/>
              <a:chExt cx="229800" cy="229800"/>
            </a:xfrm>
          </p:grpSpPr>
          <p:sp>
            <p:nvSpPr>
              <p:cNvPr id="1115" name="Google Shape;1115;p30"/>
              <p:cNvSpPr/>
              <p:nvPr/>
            </p:nvSpPr>
            <p:spPr>
              <a:xfrm>
                <a:off x="3158125" y="2950438"/>
                <a:ext cx="229800" cy="229800"/>
              </a:xfrm>
              <a:prstGeom prst="ellipse">
                <a:avLst/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116" name="Google Shape;1116;p30"/>
              <p:cNvSpPr/>
              <p:nvPr/>
            </p:nvSpPr>
            <p:spPr>
              <a:xfrm rot="-5400000">
                <a:off x="3237550" y="3029375"/>
                <a:ext cx="70936" cy="71955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483" extrusionOk="0">
                    <a:moveTo>
                      <a:pt x="731" y="1"/>
                    </a:moveTo>
                    <a:cubicBezTo>
                      <a:pt x="366" y="1"/>
                      <a:pt x="1" y="242"/>
                      <a:pt x="1" y="725"/>
                    </a:cubicBezTo>
                    <a:lnTo>
                      <a:pt x="1" y="747"/>
                    </a:lnTo>
                    <a:cubicBezTo>
                      <a:pt x="1" y="1153"/>
                      <a:pt x="319" y="1483"/>
                      <a:pt x="726" y="1483"/>
                    </a:cubicBezTo>
                    <a:cubicBezTo>
                      <a:pt x="1132" y="1483"/>
                      <a:pt x="1461" y="1153"/>
                      <a:pt x="1461" y="747"/>
                    </a:cubicBezTo>
                    <a:lnTo>
                      <a:pt x="1461" y="725"/>
                    </a:lnTo>
                    <a:cubicBezTo>
                      <a:pt x="1461" y="242"/>
                      <a:pt x="1096" y="1"/>
                      <a:pt x="7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31"/>
          <p:cNvSpPr/>
          <p:nvPr/>
        </p:nvSpPr>
        <p:spPr>
          <a:xfrm>
            <a:off x="457197" y="1296721"/>
            <a:ext cx="900000" cy="900000"/>
          </a:xfrm>
          <a:prstGeom prst="ellipse">
            <a:avLst/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2" name="Google Shape;1122;p31"/>
          <p:cNvSpPr/>
          <p:nvPr/>
        </p:nvSpPr>
        <p:spPr>
          <a:xfrm>
            <a:off x="457197" y="2408746"/>
            <a:ext cx="900000" cy="900000"/>
          </a:xfrm>
          <a:prstGeom prst="ellipse">
            <a:avLst/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3" name="Google Shape;1123;p31"/>
          <p:cNvSpPr/>
          <p:nvPr/>
        </p:nvSpPr>
        <p:spPr>
          <a:xfrm>
            <a:off x="457197" y="3512708"/>
            <a:ext cx="900000" cy="900000"/>
          </a:xfrm>
          <a:prstGeom prst="ellipse">
            <a:avLst/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4" name="Google Shape;1124;p31"/>
          <p:cNvSpPr/>
          <p:nvPr/>
        </p:nvSpPr>
        <p:spPr>
          <a:xfrm flipH="1">
            <a:off x="2017473" y="1302550"/>
            <a:ext cx="6436200" cy="894000"/>
          </a:xfrm>
          <a:prstGeom prst="roundRect">
            <a:avLst>
              <a:gd name="adj" fmla="val 12162"/>
            </a:avLst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5" name="Google Shape;1125;p31"/>
          <p:cNvSpPr/>
          <p:nvPr/>
        </p:nvSpPr>
        <p:spPr>
          <a:xfrm flipH="1">
            <a:off x="2017473" y="2410204"/>
            <a:ext cx="6436200" cy="894000"/>
          </a:xfrm>
          <a:prstGeom prst="roundRect">
            <a:avLst>
              <a:gd name="adj" fmla="val 12162"/>
            </a:avLst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6" name="Google Shape;1126;p31"/>
          <p:cNvSpPr/>
          <p:nvPr/>
        </p:nvSpPr>
        <p:spPr>
          <a:xfrm flipH="1">
            <a:off x="2017473" y="3517847"/>
            <a:ext cx="6436200" cy="894000"/>
          </a:xfrm>
          <a:prstGeom prst="roundRect">
            <a:avLst>
              <a:gd name="adj" fmla="val 12162"/>
            </a:avLst>
          </a:prstGeom>
          <a:solidFill>
            <a:srgbClr val="EFEFE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7" name="Google Shape;1127;p31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128" name="Google Shape;1128;p31"/>
          <p:cNvSpPr/>
          <p:nvPr/>
        </p:nvSpPr>
        <p:spPr>
          <a:xfrm>
            <a:off x="2748119" y="6243235"/>
            <a:ext cx="7686" cy="11529"/>
          </a:xfrm>
          <a:custGeom>
            <a:avLst/>
            <a:gdLst/>
            <a:ahLst/>
            <a:cxnLst/>
            <a:rect l="l" t="t" r="r" b="b"/>
            <a:pathLst>
              <a:path w="52" h="78" extrusionOk="0">
                <a:moveTo>
                  <a:pt x="0" y="1"/>
                </a:moveTo>
                <a:lnTo>
                  <a:pt x="11" y="67"/>
                </a:lnTo>
                <a:cubicBezTo>
                  <a:pt x="15" y="74"/>
                  <a:pt x="21" y="78"/>
                  <a:pt x="27" y="78"/>
                </a:cubicBezTo>
                <a:cubicBezTo>
                  <a:pt x="39" y="78"/>
                  <a:pt x="51" y="63"/>
                  <a:pt x="44" y="34"/>
                </a:cubicBezTo>
                <a:lnTo>
                  <a:pt x="0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29" name="Google Shape;1129;p31"/>
          <p:cNvSpPr/>
          <p:nvPr/>
        </p:nvSpPr>
        <p:spPr>
          <a:xfrm>
            <a:off x="2746493" y="6193128"/>
            <a:ext cx="16259" cy="45378"/>
          </a:xfrm>
          <a:custGeom>
            <a:avLst/>
            <a:gdLst/>
            <a:ahLst/>
            <a:cxnLst/>
            <a:rect l="l" t="t" r="r" b="b"/>
            <a:pathLst>
              <a:path w="110" h="307" extrusionOk="0">
                <a:moveTo>
                  <a:pt x="28" y="1"/>
                </a:moveTo>
                <a:cubicBezTo>
                  <a:pt x="19" y="1"/>
                  <a:pt x="9" y="4"/>
                  <a:pt x="0" y="10"/>
                </a:cubicBezTo>
                <a:cubicBezTo>
                  <a:pt x="55" y="65"/>
                  <a:pt x="33" y="76"/>
                  <a:pt x="88" y="131"/>
                </a:cubicBezTo>
                <a:cubicBezTo>
                  <a:pt x="88" y="179"/>
                  <a:pt x="71" y="210"/>
                  <a:pt x="60" y="210"/>
                </a:cubicBezTo>
                <a:cubicBezTo>
                  <a:pt x="58" y="210"/>
                  <a:pt x="57" y="210"/>
                  <a:pt x="55" y="208"/>
                </a:cubicBezTo>
                <a:lnTo>
                  <a:pt x="55" y="208"/>
                </a:lnTo>
                <a:cubicBezTo>
                  <a:pt x="66" y="230"/>
                  <a:pt x="44" y="285"/>
                  <a:pt x="77" y="307"/>
                </a:cubicBezTo>
                <a:cubicBezTo>
                  <a:pt x="110" y="241"/>
                  <a:pt x="110" y="164"/>
                  <a:pt x="77" y="87"/>
                </a:cubicBezTo>
                <a:cubicBezTo>
                  <a:pt x="81" y="84"/>
                  <a:pt x="84" y="82"/>
                  <a:pt x="88" y="82"/>
                </a:cubicBezTo>
                <a:cubicBezTo>
                  <a:pt x="95" y="82"/>
                  <a:pt x="103" y="87"/>
                  <a:pt x="110" y="87"/>
                </a:cubicBezTo>
                <a:cubicBezTo>
                  <a:pt x="93" y="44"/>
                  <a:pt x="62" y="1"/>
                  <a:pt x="28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0" name="Google Shape;1130;p31"/>
          <p:cNvSpPr/>
          <p:nvPr/>
        </p:nvSpPr>
        <p:spPr>
          <a:xfrm>
            <a:off x="2773986" y="5527543"/>
            <a:ext cx="148" cy="5026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1" y="1"/>
                </a:moveTo>
                <a:lnTo>
                  <a:pt x="1" y="34"/>
                </a:lnTo>
                <a:cubicBezTo>
                  <a:pt x="1" y="23"/>
                  <a:pt x="1" y="12"/>
                  <a:pt x="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1" name="Google Shape;1131;p31"/>
          <p:cNvSpPr/>
          <p:nvPr/>
        </p:nvSpPr>
        <p:spPr>
          <a:xfrm>
            <a:off x="2777238" y="5107174"/>
            <a:ext cx="1774" cy="5026"/>
          </a:xfrm>
          <a:custGeom>
            <a:avLst/>
            <a:gdLst/>
            <a:ahLst/>
            <a:cxnLst/>
            <a:rect l="l" t="t" r="r" b="b"/>
            <a:pathLst>
              <a:path w="12" h="34" extrusionOk="0">
                <a:moveTo>
                  <a:pt x="1" y="1"/>
                </a:moveTo>
                <a:cubicBezTo>
                  <a:pt x="12" y="23"/>
                  <a:pt x="12" y="34"/>
                  <a:pt x="12" y="34"/>
                </a:cubicBezTo>
                <a:cubicBezTo>
                  <a:pt x="12" y="12"/>
                  <a:pt x="12" y="1"/>
                  <a:pt x="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2" name="Google Shape;1132;p31"/>
          <p:cNvSpPr/>
          <p:nvPr/>
        </p:nvSpPr>
        <p:spPr>
          <a:xfrm>
            <a:off x="2785367" y="5035782"/>
            <a:ext cx="1774" cy="5026"/>
          </a:xfrm>
          <a:custGeom>
            <a:avLst/>
            <a:gdLst/>
            <a:ahLst/>
            <a:cxnLst/>
            <a:rect l="l" t="t" r="r" b="b"/>
            <a:pathLst>
              <a:path w="12" h="34" extrusionOk="0">
                <a:moveTo>
                  <a:pt x="1" y="1"/>
                </a:moveTo>
                <a:lnTo>
                  <a:pt x="1" y="34"/>
                </a:lnTo>
                <a:cubicBezTo>
                  <a:pt x="1" y="23"/>
                  <a:pt x="12" y="12"/>
                  <a:pt x="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3" name="Google Shape;1133;p31"/>
          <p:cNvSpPr/>
          <p:nvPr/>
        </p:nvSpPr>
        <p:spPr>
          <a:xfrm>
            <a:off x="2773986" y="5516162"/>
            <a:ext cx="1774" cy="11529"/>
          </a:xfrm>
          <a:custGeom>
            <a:avLst/>
            <a:gdLst/>
            <a:ahLst/>
            <a:cxnLst/>
            <a:rect l="l" t="t" r="r" b="b"/>
            <a:pathLst>
              <a:path w="12" h="78" extrusionOk="0">
                <a:moveTo>
                  <a:pt x="12" y="1"/>
                </a:moveTo>
                <a:lnTo>
                  <a:pt x="12" y="1"/>
                </a:lnTo>
                <a:cubicBezTo>
                  <a:pt x="1" y="1"/>
                  <a:pt x="1" y="45"/>
                  <a:pt x="1" y="78"/>
                </a:cubicBezTo>
                <a:lnTo>
                  <a:pt x="12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4" name="Google Shape;1134;p31"/>
          <p:cNvSpPr/>
          <p:nvPr/>
        </p:nvSpPr>
        <p:spPr>
          <a:xfrm>
            <a:off x="2746493" y="6113459"/>
            <a:ext cx="1774" cy="6651"/>
          </a:xfrm>
          <a:custGeom>
            <a:avLst/>
            <a:gdLst/>
            <a:ahLst/>
            <a:cxnLst/>
            <a:rect l="l" t="t" r="r" b="b"/>
            <a:pathLst>
              <a:path w="12" h="45" extrusionOk="0">
                <a:moveTo>
                  <a:pt x="0" y="0"/>
                </a:moveTo>
                <a:cubicBezTo>
                  <a:pt x="0" y="11"/>
                  <a:pt x="0" y="22"/>
                  <a:pt x="11" y="44"/>
                </a:cubicBezTo>
                <a:lnTo>
                  <a:pt x="0" y="0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5" name="Google Shape;1135;p31"/>
          <p:cNvSpPr/>
          <p:nvPr/>
        </p:nvSpPr>
        <p:spPr>
          <a:xfrm>
            <a:off x="2780489" y="5714226"/>
            <a:ext cx="1774" cy="5026"/>
          </a:xfrm>
          <a:custGeom>
            <a:avLst/>
            <a:gdLst/>
            <a:ahLst/>
            <a:cxnLst/>
            <a:rect l="l" t="t" r="r" b="b"/>
            <a:pathLst>
              <a:path w="12" h="34" extrusionOk="0">
                <a:moveTo>
                  <a:pt x="1" y="0"/>
                </a:moveTo>
                <a:lnTo>
                  <a:pt x="1" y="22"/>
                </a:lnTo>
                <a:cubicBezTo>
                  <a:pt x="1" y="22"/>
                  <a:pt x="12" y="33"/>
                  <a:pt x="12" y="33"/>
                </a:cubicBezTo>
                <a:lnTo>
                  <a:pt x="1" y="0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6" name="Google Shape;1136;p31"/>
          <p:cNvSpPr/>
          <p:nvPr/>
        </p:nvSpPr>
        <p:spPr>
          <a:xfrm>
            <a:off x="2772360" y="5850506"/>
            <a:ext cx="8277" cy="6651"/>
          </a:xfrm>
          <a:custGeom>
            <a:avLst/>
            <a:gdLst/>
            <a:ahLst/>
            <a:cxnLst/>
            <a:rect l="l" t="t" r="r" b="b"/>
            <a:pathLst>
              <a:path w="56" h="45" extrusionOk="0">
                <a:moveTo>
                  <a:pt x="1" y="1"/>
                </a:moveTo>
                <a:cubicBezTo>
                  <a:pt x="12" y="12"/>
                  <a:pt x="23" y="23"/>
                  <a:pt x="34" y="45"/>
                </a:cubicBezTo>
                <a:cubicBezTo>
                  <a:pt x="45" y="45"/>
                  <a:pt x="45" y="45"/>
                  <a:pt x="56" y="34"/>
                </a:cubicBezTo>
                <a:cubicBezTo>
                  <a:pt x="56" y="12"/>
                  <a:pt x="23" y="1"/>
                  <a:pt x="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7" name="Google Shape;1137;p31"/>
          <p:cNvSpPr/>
          <p:nvPr/>
        </p:nvSpPr>
        <p:spPr>
          <a:xfrm>
            <a:off x="2770734" y="6080941"/>
            <a:ext cx="148" cy="5026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1" y="1"/>
                </a:moveTo>
                <a:lnTo>
                  <a:pt x="1" y="34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8" name="Google Shape;1138;p31"/>
          <p:cNvSpPr/>
          <p:nvPr/>
        </p:nvSpPr>
        <p:spPr>
          <a:xfrm>
            <a:off x="2780489" y="5610316"/>
            <a:ext cx="3400" cy="1774"/>
          </a:xfrm>
          <a:custGeom>
            <a:avLst/>
            <a:gdLst/>
            <a:ahLst/>
            <a:cxnLst/>
            <a:rect l="l" t="t" r="r" b="b"/>
            <a:pathLst>
              <a:path w="23" h="12" extrusionOk="0">
                <a:moveTo>
                  <a:pt x="23" y="1"/>
                </a:moveTo>
                <a:cubicBezTo>
                  <a:pt x="12" y="1"/>
                  <a:pt x="12" y="1"/>
                  <a:pt x="1" y="12"/>
                </a:cubicBezTo>
                <a:cubicBezTo>
                  <a:pt x="12" y="12"/>
                  <a:pt x="12" y="1"/>
                  <a:pt x="23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39" name="Google Shape;1139;p31"/>
          <p:cNvSpPr/>
          <p:nvPr/>
        </p:nvSpPr>
        <p:spPr>
          <a:xfrm>
            <a:off x="2598831" y="6225498"/>
            <a:ext cx="1626" cy="148"/>
          </a:xfrm>
          <a:custGeom>
            <a:avLst/>
            <a:gdLst/>
            <a:ahLst/>
            <a:cxnLst/>
            <a:rect l="l" t="t" r="r" b="b"/>
            <a:pathLst>
              <a:path w="11" h="1" extrusionOk="0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0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0" name="Google Shape;1140;p31"/>
          <p:cNvSpPr/>
          <p:nvPr/>
        </p:nvSpPr>
        <p:spPr>
          <a:xfrm>
            <a:off x="2761126" y="6254616"/>
            <a:ext cx="3252" cy="3400"/>
          </a:xfrm>
          <a:custGeom>
            <a:avLst/>
            <a:gdLst/>
            <a:ahLst/>
            <a:cxnLst/>
            <a:rect l="l" t="t" r="r" b="b"/>
            <a:pathLst>
              <a:path w="22" h="23" extrusionOk="0">
                <a:moveTo>
                  <a:pt x="0" y="1"/>
                </a:moveTo>
                <a:cubicBezTo>
                  <a:pt x="0" y="12"/>
                  <a:pt x="0" y="23"/>
                  <a:pt x="0" y="23"/>
                </a:cubicBezTo>
                <a:lnTo>
                  <a:pt x="22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1" name="Google Shape;1141;p31"/>
          <p:cNvSpPr/>
          <p:nvPr/>
        </p:nvSpPr>
        <p:spPr>
          <a:xfrm>
            <a:off x="2793497" y="4904380"/>
            <a:ext cx="148" cy="5026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1" y="1"/>
                </a:moveTo>
                <a:lnTo>
                  <a:pt x="1" y="1"/>
                </a:lnTo>
                <a:cubicBezTo>
                  <a:pt x="1" y="33"/>
                  <a:pt x="1" y="11"/>
                  <a:pt x="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2" name="Google Shape;1142;p31"/>
          <p:cNvSpPr/>
          <p:nvPr/>
        </p:nvSpPr>
        <p:spPr>
          <a:xfrm>
            <a:off x="2746493" y="6103703"/>
            <a:ext cx="148" cy="5026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0" y="34"/>
                </a:moveTo>
                <a:lnTo>
                  <a:pt x="0" y="1"/>
                </a:lnTo>
                <a:cubicBezTo>
                  <a:pt x="0" y="12"/>
                  <a:pt x="0" y="23"/>
                  <a:pt x="0" y="34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3" name="Google Shape;1143;p31"/>
          <p:cNvSpPr/>
          <p:nvPr/>
        </p:nvSpPr>
        <p:spPr>
          <a:xfrm>
            <a:off x="2782115" y="4821607"/>
            <a:ext cx="148" cy="6651"/>
          </a:xfrm>
          <a:custGeom>
            <a:avLst/>
            <a:gdLst/>
            <a:ahLst/>
            <a:cxnLst/>
            <a:rect l="l" t="t" r="r" b="b"/>
            <a:pathLst>
              <a:path w="1" h="45" extrusionOk="0">
                <a:moveTo>
                  <a:pt x="1" y="44"/>
                </a:moveTo>
                <a:lnTo>
                  <a:pt x="1" y="1"/>
                </a:lnTo>
                <a:cubicBezTo>
                  <a:pt x="1" y="12"/>
                  <a:pt x="1" y="22"/>
                  <a:pt x="1" y="44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4" name="Google Shape;1144;p31"/>
          <p:cNvSpPr/>
          <p:nvPr/>
        </p:nvSpPr>
        <p:spPr>
          <a:xfrm>
            <a:off x="2561436" y="5939783"/>
            <a:ext cx="6651" cy="11381"/>
          </a:xfrm>
          <a:custGeom>
            <a:avLst/>
            <a:gdLst/>
            <a:ahLst/>
            <a:cxnLst/>
            <a:rect l="l" t="t" r="r" b="b"/>
            <a:pathLst>
              <a:path w="45" h="77" extrusionOk="0">
                <a:moveTo>
                  <a:pt x="4" y="43"/>
                </a:moveTo>
                <a:cubicBezTo>
                  <a:pt x="3" y="43"/>
                  <a:pt x="2" y="44"/>
                  <a:pt x="1" y="45"/>
                </a:cubicBezTo>
                <a:cubicBezTo>
                  <a:pt x="2" y="44"/>
                  <a:pt x="3" y="43"/>
                  <a:pt x="4" y="43"/>
                </a:cubicBezTo>
                <a:close/>
                <a:moveTo>
                  <a:pt x="44" y="1"/>
                </a:moveTo>
                <a:lnTo>
                  <a:pt x="44" y="1"/>
                </a:lnTo>
                <a:cubicBezTo>
                  <a:pt x="34" y="21"/>
                  <a:pt x="24" y="32"/>
                  <a:pt x="4" y="43"/>
                </a:cubicBezTo>
                <a:lnTo>
                  <a:pt x="4" y="43"/>
                </a:lnTo>
                <a:cubicBezTo>
                  <a:pt x="5" y="42"/>
                  <a:pt x="7" y="42"/>
                  <a:pt x="8" y="42"/>
                </a:cubicBezTo>
                <a:cubicBezTo>
                  <a:pt x="24" y="42"/>
                  <a:pt x="34" y="76"/>
                  <a:pt x="39" y="76"/>
                </a:cubicBezTo>
                <a:cubicBezTo>
                  <a:pt x="43" y="76"/>
                  <a:pt x="44" y="59"/>
                  <a:pt x="44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5" name="Google Shape;1145;p31"/>
          <p:cNvSpPr/>
          <p:nvPr/>
        </p:nvSpPr>
        <p:spPr>
          <a:xfrm>
            <a:off x="2746493" y="6108581"/>
            <a:ext cx="3400" cy="5026"/>
          </a:xfrm>
          <a:custGeom>
            <a:avLst/>
            <a:gdLst/>
            <a:ahLst/>
            <a:cxnLst/>
            <a:rect l="l" t="t" r="r" b="b"/>
            <a:pathLst>
              <a:path w="23" h="34" extrusionOk="0">
                <a:moveTo>
                  <a:pt x="0" y="1"/>
                </a:moveTo>
                <a:lnTo>
                  <a:pt x="0" y="33"/>
                </a:lnTo>
                <a:lnTo>
                  <a:pt x="22" y="33"/>
                </a:lnTo>
                <a:cubicBezTo>
                  <a:pt x="11" y="22"/>
                  <a:pt x="0" y="12"/>
                  <a:pt x="0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6" name="Google Shape;1146;p31"/>
          <p:cNvSpPr/>
          <p:nvPr/>
        </p:nvSpPr>
        <p:spPr>
          <a:xfrm>
            <a:off x="2566313" y="5066674"/>
            <a:ext cx="1774" cy="3400"/>
          </a:xfrm>
          <a:custGeom>
            <a:avLst/>
            <a:gdLst/>
            <a:ahLst/>
            <a:cxnLst/>
            <a:rect l="l" t="t" r="r" b="b"/>
            <a:pathLst>
              <a:path w="12" h="23" extrusionOk="0">
                <a:moveTo>
                  <a:pt x="0" y="0"/>
                </a:moveTo>
                <a:lnTo>
                  <a:pt x="11" y="22"/>
                </a:lnTo>
                <a:cubicBezTo>
                  <a:pt x="11" y="11"/>
                  <a:pt x="11" y="0"/>
                  <a:pt x="0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7" name="Google Shape;1147;p31"/>
          <p:cNvSpPr/>
          <p:nvPr/>
        </p:nvSpPr>
        <p:spPr>
          <a:xfrm>
            <a:off x="2561436" y="5946286"/>
            <a:ext cx="148" cy="14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8" name="Google Shape;1148;p31"/>
          <p:cNvSpPr/>
          <p:nvPr/>
        </p:nvSpPr>
        <p:spPr>
          <a:xfrm>
            <a:off x="2524040" y="5689838"/>
            <a:ext cx="1774" cy="5026"/>
          </a:xfrm>
          <a:custGeom>
            <a:avLst/>
            <a:gdLst/>
            <a:ahLst/>
            <a:cxnLst/>
            <a:rect l="l" t="t" r="r" b="b"/>
            <a:pathLst>
              <a:path w="12" h="34" extrusionOk="0">
                <a:moveTo>
                  <a:pt x="1" y="1"/>
                </a:moveTo>
                <a:cubicBezTo>
                  <a:pt x="1" y="12"/>
                  <a:pt x="1" y="12"/>
                  <a:pt x="1" y="23"/>
                </a:cubicBezTo>
                <a:cubicBezTo>
                  <a:pt x="1" y="23"/>
                  <a:pt x="1" y="34"/>
                  <a:pt x="1" y="34"/>
                </a:cubicBezTo>
                <a:cubicBezTo>
                  <a:pt x="12" y="34"/>
                  <a:pt x="12" y="23"/>
                  <a:pt x="12" y="12"/>
                </a:cubicBezTo>
                <a:lnTo>
                  <a:pt x="1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49" name="Google Shape;1149;p31"/>
          <p:cNvSpPr/>
          <p:nvPr/>
        </p:nvSpPr>
        <p:spPr>
          <a:xfrm>
            <a:off x="2772360" y="5532421"/>
            <a:ext cx="1774" cy="1774"/>
          </a:xfrm>
          <a:custGeom>
            <a:avLst/>
            <a:gdLst/>
            <a:ahLst/>
            <a:cxnLst/>
            <a:rect l="l" t="t" r="r" b="b"/>
            <a:pathLst>
              <a:path w="12" h="12" extrusionOk="0">
                <a:moveTo>
                  <a:pt x="1" y="1"/>
                </a:moveTo>
                <a:cubicBezTo>
                  <a:pt x="1" y="12"/>
                  <a:pt x="1" y="12"/>
                  <a:pt x="1" y="12"/>
                </a:cubicBezTo>
                <a:cubicBezTo>
                  <a:pt x="1" y="12"/>
                  <a:pt x="1" y="1"/>
                  <a:pt x="12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0" name="Google Shape;1150;p31"/>
          <p:cNvSpPr/>
          <p:nvPr/>
        </p:nvSpPr>
        <p:spPr>
          <a:xfrm>
            <a:off x="2567939" y="5105696"/>
            <a:ext cx="1774" cy="3252"/>
          </a:xfrm>
          <a:custGeom>
            <a:avLst/>
            <a:gdLst/>
            <a:ahLst/>
            <a:cxnLst/>
            <a:rect l="l" t="t" r="r" b="b"/>
            <a:pathLst>
              <a:path w="12" h="22" extrusionOk="0">
                <a:moveTo>
                  <a:pt x="0" y="0"/>
                </a:moveTo>
                <a:lnTo>
                  <a:pt x="11" y="22"/>
                </a:lnTo>
                <a:lnTo>
                  <a:pt x="11" y="0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1" name="Google Shape;1151;p31"/>
          <p:cNvSpPr/>
          <p:nvPr/>
        </p:nvSpPr>
        <p:spPr>
          <a:xfrm>
            <a:off x="2751371" y="5732111"/>
            <a:ext cx="1774" cy="3400"/>
          </a:xfrm>
          <a:custGeom>
            <a:avLst/>
            <a:gdLst/>
            <a:ahLst/>
            <a:cxnLst/>
            <a:rect l="l" t="t" r="r" b="b"/>
            <a:pathLst>
              <a:path w="12" h="23" extrusionOk="0">
                <a:moveTo>
                  <a:pt x="11" y="0"/>
                </a:moveTo>
                <a:cubicBezTo>
                  <a:pt x="0" y="11"/>
                  <a:pt x="0" y="11"/>
                  <a:pt x="0" y="22"/>
                </a:cubicBezTo>
                <a:cubicBezTo>
                  <a:pt x="0" y="22"/>
                  <a:pt x="0" y="11"/>
                  <a:pt x="11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2" name="Google Shape;1152;p31"/>
          <p:cNvSpPr/>
          <p:nvPr/>
        </p:nvSpPr>
        <p:spPr>
          <a:xfrm>
            <a:off x="2748119" y="5818136"/>
            <a:ext cx="3400" cy="13007"/>
          </a:xfrm>
          <a:custGeom>
            <a:avLst/>
            <a:gdLst/>
            <a:ahLst/>
            <a:cxnLst/>
            <a:rect l="l" t="t" r="r" b="b"/>
            <a:pathLst>
              <a:path w="23" h="88" extrusionOk="0">
                <a:moveTo>
                  <a:pt x="22" y="0"/>
                </a:moveTo>
                <a:lnTo>
                  <a:pt x="0" y="88"/>
                </a:lnTo>
                <a:cubicBezTo>
                  <a:pt x="11" y="55"/>
                  <a:pt x="22" y="33"/>
                  <a:pt x="22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3" name="Google Shape;1153;p31"/>
          <p:cNvSpPr/>
          <p:nvPr/>
        </p:nvSpPr>
        <p:spPr>
          <a:xfrm>
            <a:off x="2748119" y="5884650"/>
            <a:ext cx="3400" cy="1774"/>
          </a:xfrm>
          <a:custGeom>
            <a:avLst/>
            <a:gdLst/>
            <a:ahLst/>
            <a:cxnLst/>
            <a:rect l="l" t="t" r="r" b="b"/>
            <a:pathLst>
              <a:path w="23" h="12" extrusionOk="0">
                <a:moveTo>
                  <a:pt x="0" y="0"/>
                </a:moveTo>
                <a:cubicBezTo>
                  <a:pt x="0" y="11"/>
                  <a:pt x="11" y="11"/>
                  <a:pt x="22" y="11"/>
                </a:cubicBezTo>
                <a:lnTo>
                  <a:pt x="0" y="0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4" name="Google Shape;1154;p31"/>
          <p:cNvSpPr/>
          <p:nvPr/>
        </p:nvSpPr>
        <p:spPr>
          <a:xfrm>
            <a:off x="2739989" y="4826484"/>
            <a:ext cx="1774" cy="5026"/>
          </a:xfrm>
          <a:custGeom>
            <a:avLst/>
            <a:gdLst/>
            <a:ahLst/>
            <a:cxnLst/>
            <a:rect l="l" t="t" r="r" b="b"/>
            <a:pathLst>
              <a:path w="12" h="34" extrusionOk="0">
                <a:moveTo>
                  <a:pt x="1" y="1"/>
                </a:moveTo>
                <a:cubicBezTo>
                  <a:pt x="0" y="1"/>
                  <a:pt x="0" y="7"/>
                  <a:pt x="0" y="22"/>
                </a:cubicBezTo>
                <a:cubicBezTo>
                  <a:pt x="4" y="22"/>
                  <a:pt x="6" y="24"/>
                  <a:pt x="8" y="25"/>
                </a:cubicBezTo>
                <a:lnTo>
                  <a:pt x="8" y="25"/>
                </a:lnTo>
                <a:cubicBezTo>
                  <a:pt x="3" y="13"/>
                  <a:pt x="2" y="1"/>
                  <a:pt x="1" y="1"/>
                </a:cubicBezTo>
                <a:close/>
                <a:moveTo>
                  <a:pt x="8" y="25"/>
                </a:moveTo>
                <a:lnTo>
                  <a:pt x="8" y="25"/>
                </a:lnTo>
                <a:cubicBezTo>
                  <a:pt x="9" y="28"/>
                  <a:pt x="10" y="31"/>
                  <a:pt x="11" y="33"/>
                </a:cubicBezTo>
                <a:cubicBezTo>
                  <a:pt x="11" y="33"/>
                  <a:pt x="11" y="28"/>
                  <a:pt x="8" y="25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5" name="Google Shape;1155;p31"/>
          <p:cNvSpPr/>
          <p:nvPr/>
        </p:nvSpPr>
        <p:spPr>
          <a:xfrm>
            <a:off x="2751371" y="5134814"/>
            <a:ext cx="3400" cy="9903"/>
          </a:xfrm>
          <a:custGeom>
            <a:avLst/>
            <a:gdLst/>
            <a:ahLst/>
            <a:cxnLst/>
            <a:rect l="l" t="t" r="r" b="b"/>
            <a:pathLst>
              <a:path w="23" h="67" extrusionOk="0">
                <a:moveTo>
                  <a:pt x="0" y="1"/>
                </a:moveTo>
                <a:cubicBezTo>
                  <a:pt x="0" y="45"/>
                  <a:pt x="0" y="67"/>
                  <a:pt x="22" y="67"/>
                </a:cubicBezTo>
                <a:cubicBezTo>
                  <a:pt x="22" y="45"/>
                  <a:pt x="11" y="23"/>
                  <a:pt x="0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6" name="Google Shape;1156;p31"/>
          <p:cNvSpPr/>
          <p:nvPr/>
        </p:nvSpPr>
        <p:spPr>
          <a:xfrm>
            <a:off x="2751371" y="5120181"/>
            <a:ext cx="1774" cy="14781"/>
          </a:xfrm>
          <a:custGeom>
            <a:avLst/>
            <a:gdLst/>
            <a:ahLst/>
            <a:cxnLst/>
            <a:rect l="l" t="t" r="r" b="b"/>
            <a:pathLst>
              <a:path w="12" h="100" extrusionOk="0">
                <a:moveTo>
                  <a:pt x="11" y="1"/>
                </a:moveTo>
                <a:cubicBezTo>
                  <a:pt x="0" y="34"/>
                  <a:pt x="0" y="67"/>
                  <a:pt x="11" y="100"/>
                </a:cubicBezTo>
                <a:cubicBezTo>
                  <a:pt x="11" y="67"/>
                  <a:pt x="11" y="34"/>
                  <a:pt x="1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7" name="Google Shape;1157;p31"/>
          <p:cNvSpPr/>
          <p:nvPr/>
        </p:nvSpPr>
        <p:spPr>
          <a:xfrm>
            <a:off x="2744867" y="6171843"/>
            <a:ext cx="1774" cy="3400"/>
          </a:xfrm>
          <a:custGeom>
            <a:avLst/>
            <a:gdLst/>
            <a:ahLst/>
            <a:cxnLst/>
            <a:rect l="l" t="t" r="r" b="b"/>
            <a:pathLst>
              <a:path w="12" h="23" extrusionOk="0">
                <a:moveTo>
                  <a:pt x="0" y="1"/>
                </a:moveTo>
                <a:lnTo>
                  <a:pt x="0" y="23"/>
                </a:lnTo>
                <a:lnTo>
                  <a:pt x="11" y="23"/>
                </a:lnTo>
                <a:lnTo>
                  <a:pt x="0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8" name="Google Shape;1158;p31"/>
          <p:cNvSpPr/>
          <p:nvPr/>
        </p:nvSpPr>
        <p:spPr>
          <a:xfrm>
            <a:off x="2746493" y="6175095"/>
            <a:ext cx="148" cy="5026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0" y="1"/>
                </a:moveTo>
                <a:lnTo>
                  <a:pt x="0" y="34"/>
                </a:lnTo>
                <a:cubicBezTo>
                  <a:pt x="0" y="23"/>
                  <a:pt x="0" y="12"/>
                  <a:pt x="0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59" name="Google Shape;1159;p31"/>
          <p:cNvSpPr/>
          <p:nvPr/>
        </p:nvSpPr>
        <p:spPr>
          <a:xfrm>
            <a:off x="2746493" y="6179973"/>
            <a:ext cx="1774" cy="6651"/>
          </a:xfrm>
          <a:custGeom>
            <a:avLst/>
            <a:gdLst/>
            <a:ahLst/>
            <a:cxnLst/>
            <a:rect l="l" t="t" r="r" b="b"/>
            <a:pathLst>
              <a:path w="12" h="45" extrusionOk="0">
                <a:moveTo>
                  <a:pt x="0" y="1"/>
                </a:moveTo>
                <a:cubicBezTo>
                  <a:pt x="0" y="12"/>
                  <a:pt x="0" y="34"/>
                  <a:pt x="11" y="45"/>
                </a:cubicBezTo>
                <a:lnTo>
                  <a:pt x="0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0" name="Google Shape;1160;p31"/>
          <p:cNvSpPr/>
          <p:nvPr/>
        </p:nvSpPr>
        <p:spPr>
          <a:xfrm>
            <a:off x="2746493" y="6084192"/>
            <a:ext cx="1774" cy="148"/>
          </a:xfrm>
          <a:custGeom>
            <a:avLst/>
            <a:gdLst/>
            <a:ahLst/>
            <a:cxnLst/>
            <a:rect l="l" t="t" r="r" b="b"/>
            <a:pathLst>
              <a:path w="12" h="1" extrusionOk="0">
                <a:moveTo>
                  <a:pt x="11" y="1"/>
                </a:moveTo>
                <a:lnTo>
                  <a:pt x="0" y="1"/>
                </a:lnTo>
                <a:cubicBezTo>
                  <a:pt x="0" y="1"/>
                  <a:pt x="0" y="1"/>
                  <a:pt x="11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1" name="Google Shape;1161;p31"/>
          <p:cNvSpPr/>
          <p:nvPr/>
        </p:nvSpPr>
        <p:spPr>
          <a:xfrm>
            <a:off x="2743241" y="6058326"/>
            <a:ext cx="8277" cy="26015"/>
          </a:xfrm>
          <a:custGeom>
            <a:avLst/>
            <a:gdLst/>
            <a:ahLst/>
            <a:cxnLst/>
            <a:rect l="l" t="t" r="r" b="b"/>
            <a:pathLst>
              <a:path w="56" h="176" extrusionOk="0">
                <a:moveTo>
                  <a:pt x="33" y="0"/>
                </a:moveTo>
                <a:lnTo>
                  <a:pt x="33" y="0"/>
                </a:lnTo>
                <a:cubicBezTo>
                  <a:pt x="11" y="55"/>
                  <a:pt x="11" y="110"/>
                  <a:pt x="11" y="165"/>
                </a:cubicBezTo>
                <a:lnTo>
                  <a:pt x="22" y="176"/>
                </a:lnTo>
                <a:cubicBezTo>
                  <a:pt x="0" y="143"/>
                  <a:pt x="55" y="33"/>
                  <a:pt x="33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2" name="Google Shape;1162;p31"/>
          <p:cNvSpPr/>
          <p:nvPr/>
        </p:nvSpPr>
        <p:spPr>
          <a:xfrm>
            <a:off x="2772360" y="5946286"/>
            <a:ext cx="9016" cy="24536"/>
          </a:xfrm>
          <a:custGeom>
            <a:avLst/>
            <a:gdLst/>
            <a:ahLst/>
            <a:cxnLst/>
            <a:rect l="l" t="t" r="r" b="b"/>
            <a:pathLst>
              <a:path w="61" h="166" extrusionOk="0">
                <a:moveTo>
                  <a:pt x="12" y="1"/>
                </a:moveTo>
                <a:lnTo>
                  <a:pt x="1" y="154"/>
                </a:lnTo>
                <a:cubicBezTo>
                  <a:pt x="14" y="142"/>
                  <a:pt x="26" y="122"/>
                  <a:pt x="35" y="122"/>
                </a:cubicBezTo>
                <a:cubicBezTo>
                  <a:pt x="41" y="122"/>
                  <a:pt x="45" y="133"/>
                  <a:pt x="45" y="165"/>
                </a:cubicBezTo>
                <a:cubicBezTo>
                  <a:pt x="61" y="94"/>
                  <a:pt x="61" y="78"/>
                  <a:pt x="54" y="78"/>
                </a:cubicBezTo>
                <a:cubicBezTo>
                  <a:pt x="50" y="78"/>
                  <a:pt x="41" y="87"/>
                  <a:pt x="33" y="87"/>
                </a:cubicBezTo>
                <a:cubicBezTo>
                  <a:pt x="22" y="87"/>
                  <a:pt x="12" y="72"/>
                  <a:pt x="12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3" name="Google Shape;1163;p31"/>
          <p:cNvSpPr/>
          <p:nvPr/>
        </p:nvSpPr>
        <p:spPr>
          <a:xfrm>
            <a:off x="2777238" y="5871495"/>
            <a:ext cx="5026" cy="11529"/>
          </a:xfrm>
          <a:custGeom>
            <a:avLst/>
            <a:gdLst/>
            <a:ahLst/>
            <a:cxnLst/>
            <a:rect l="l" t="t" r="r" b="b"/>
            <a:pathLst>
              <a:path w="34" h="78" extrusionOk="0">
                <a:moveTo>
                  <a:pt x="21" y="0"/>
                </a:moveTo>
                <a:cubicBezTo>
                  <a:pt x="17" y="0"/>
                  <a:pt x="11" y="14"/>
                  <a:pt x="1" y="45"/>
                </a:cubicBezTo>
                <a:cubicBezTo>
                  <a:pt x="4" y="69"/>
                  <a:pt x="8" y="77"/>
                  <a:pt x="11" y="77"/>
                </a:cubicBezTo>
                <a:cubicBezTo>
                  <a:pt x="18" y="77"/>
                  <a:pt x="25" y="44"/>
                  <a:pt x="32" y="44"/>
                </a:cubicBezTo>
                <a:cubicBezTo>
                  <a:pt x="32" y="44"/>
                  <a:pt x="33" y="45"/>
                  <a:pt x="34" y="45"/>
                </a:cubicBezTo>
                <a:cubicBezTo>
                  <a:pt x="28" y="17"/>
                  <a:pt x="25" y="0"/>
                  <a:pt x="21" y="0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4" name="Google Shape;1164;p31"/>
          <p:cNvSpPr/>
          <p:nvPr/>
        </p:nvSpPr>
        <p:spPr>
          <a:xfrm>
            <a:off x="2777238" y="5373822"/>
            <a:ext cx="6651" cy="4582"/>
          </a:xfrm>
          <a:custGeom>
            <a:avLst/>
            <a:gdLst/>
            <a:ahLst/>
            <a:cxnLst/>
            <a:rect l="l" t="t" r="r" b="b"/>
            <a:pathLst>
              <a:path w="45" h="31" extrusionOk="0">
                <a:moveTo>
                  <a:pt x="1" y="20"/>
                </a:moveTo>
                <a:cubicBezTo>
                  <a:pt x="2" y="20"/>
                  <a:pt x="4" y="20"/>
                  <a:pt x="5" y="21"/>
                </a:cubicBezTo>
                <a:lnTo>
                  <a:pt x="5" y="21"/>
                </a:lnTo>
                <a:lnTo>
                  <a:pt x="1" y="20"/>
                </a:lnTo>
                <a:close/>
                <a:moveTo>
                  <a:pt x="36" y="1"/>
                </a:moveTo>
                <a:cubicBezTo>
                  <a:pt x="31" y="1"/>
                  <a:pt x="24" y="21"/>
                  <a:pt x="8" y="21"/>
                </a:cubicBezTo>
                <a:cubicBezTo>
                  <a:pt x="7" y="21"/>
                  <a:pt x="6" y="21"/>
                  <a:pt x="5" y="21"/>
                </a:cubicBezTo>
                <a:lnTo>
                  <a:pt x="5" y="21"/>
                </a:lnTo>
                <a:lnTo>
                  <a:pt x="45" y="31"/>
                </a:lnTo>
                <a:cubicBezTo>
                  <a:pt x="41" y="8"/>
                  <a:pt x="38" y="1"/>
                  <a:pt x="36" y="1"/>
                </a:cubicBez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5" name="Google Shape;1165;p31"/>
          <p:cNvSpPr/>
          <p:nvPr/>
        </p:nvSpPr>
        <p:spPr>
          <a:xfrm>
            <a:off x="2746493" y="5280850"/>
            <a:ext cx="5026" cy="13155"/>
          </a:xfrm>
          <a:custGeom>
            <a:avLst/>
            <a:gdLst/>
            <a:ahLst/>
            <a:cxnLst/>
            <a:rect l="l" t="t" r="r" b="b"/>
            <a:pathLst>
              <a:path w="34" h="89" extrusionOk="0">
                <a:moveTo>
                  <a:pt x="22" y="1"/>
                </a:moveTo>
                <a:lnTo>
                  <a:pt x="0" y="67"/>
                </a:lnTo>
                <a:lnTo>
                  <a:pt x="33" y="89"/>
                </a:lnTo>
                <a:lnTo>
                  <a:pt x="22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6" name="Google Shape;1166;p31"/>
          <p:cNvSpPr/>
          <p:nvPr/>
        </p:nvSpPr>
        <p:spPr>
          <a:xfrm>
            <a:off x="2786993" y="5212710"/>
            <a:ext cx="3400" cy="16407"/>
          </a:xfrm>
          <a:custGeom>
            <a:avLst/>
            <a:gdLst/>
            <a:ahLst/>
            <a:cxnLst/>
            <a:rect l="l" t="t" r="r" b="b"/>
            <a:pathLst>
              <a:path w="23" h="111" extrusionOk="0">
                <a:moveTo>
                  <a:pt x="1" y="1"/>
                </a:moveTo>
                <a:lnTo>
                  <a:pt x="12" y="78"/>
                </a:lnTo>
                <a:lnTo>
                  <a:pt x="23" y="110"/>
                </a:lnTo>
                <a:lnTo>
                  <a:pt x="1" y="1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67" name="Google Shape;1167;p31"/>
          <p:cNvSpPr/>
          <p:nvPr/>
        </p:nvSpPr>
        <p:spPr>
          <a:xfrm>
            <a:off x="2512806" y="5003412"/>
            <a:ext cx="3400" cy="13155"/>
          </a:xfrm>
          <a:custGeom>
            <a:avLst/>
            <a:gdLst/>
            <a:ahLst/>
            <a:cxnLst/>
            <a:rect l="l" t="t" r="r" b="b"/>
            <a:pathLst>
              <a:path w="23" h="89" extrusionOk="0">
                <a:moveTo>
                  <a:pt x="0" y="0"/>
                </a:moveTo>
                <a:lnTo>
                  <a:pt x="11" y="88"/>
                </a:lnTo>
                <a:lnTo>
                  <a:pt x="22" y="44"/>
                </a:lnTo>
                <a:lnTo>
                  <a:pt x="0" y="0"/>
                </a:lnTo>
                <a:close/>
              </a:path>
            </a:pathLst>
          </a:custGeom>
          <a:solidFill>
            <a:srgbClr val="4141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320915" y="1069975"/>
            <a:ext cx="1365250" cy="3552190"/>
            <a:chOff x="11529" y="1718"/>
            <a:chExt cx="2150" cy="5594"/>
          </a:xfrm>
        </p:grpSpPr>
        <p:sp>
          <p:nvSpPr>
            <p:cNvPr id="1168" name="Google Shape;1168;p31"/>
            <p:cNvSpPr/>
            <p:nvPr/>
          </p:nvSpPr>
          <p:spPr>
            <a:xfrm>
              <a:off x="11529" y="1718"/>
              <a:ext cx="2151" cy="5594"/>
            </a:xfrm>
            <a:prstGeom prst="roundRect">
              <a:avLst>
                <a:gd name="adj" fmla="val 39287"/>
              </a:avLst>
            </a:prstGeom>
            <a:solidFill>
              <a:srgbClr val="43434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11896" y="2057"/>
              <a:ext cx="1417" cy="1417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11896" y="3806"/>
              <a:ext cx="1417" cy="141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11896" y="5555"/>
              <a:ext cx="1417" cy="141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172" name="Google Shape;1172;p31"/>
          <p:cNvSpPr txBox="1"/>
          <p:nvPr/>
        </p:nvSpPr>
        <p:spPr>
          <a:xfrm>
            <a:off x="2240522" y="2820852"/>
            <a:ext cx="4325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small and it’s the closest planet to the Sun. It was named after a Roman god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73" name="Google Shape;1173;p31"/>
          <p:cNvSpPr txBox="1"/>
          <p:nvPr/>
        </p:nvSpPr>
        <p:spPr>
          <a:xfrm>
            <a:off x="2240502" y="1708450"/>
            <a:ext cx="4325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helium. It’s the ringed planet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74" name="Google Shape;1174;p31"/>
          <p:cNvSpPr txBox="1"/>
          <p:nvPr/>
        </p:nvSpPr>
        <p:spPr>
          <a:xfrm>
            <a:off x="2240522" y="2494957"/>
            <a:ext cx="21876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75" name="Google Shape;1175;p31"/>
          <p:cNvSpPr txBox="1"/>
          <p:nvPr/>
        </p:nvSpPr>
        <p:spPr>
          <a:xfrm>
            <a:off x="2240518" y="1382550"/>
            <a:ext cx="21876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76" name="Google Shape;1176;p31"/>
          <p:cNvSpPr txBox="1"/>
          <p:nvPr/>
        </p:nvSpPr>
        <p:spPr>
          <a:xfrm>
            <a:off x="2240502" y="3933150"/>
            <a:ext cx="43254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 and it is also the biggest planet in the Solar System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177" name="Google Shape;1177;p31"/>
          <p:cNvSpPr txBox="1"/>
          <p:nvPr/>
        </p:nvSpPr>
        <p:spPr>
          <a:xfrm>
            <a:off x="2240508" y="3607253"/>
            <a:ext cx="21876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178" name="Google Shape;1178;p31"/>
          <p:cNvGrpSpPr/>
          <p:nvPr/>
        </p:nvGrpSpPr>
        <p:grpSpPr>
          <a:xfrm>
            <a:off x="680192" y="3742681"/>
            <a:ext cx="453980" cy="422540"/>
            <a:chOff x="-21322300" y="4077125"/>
            <a:chExt cx="307200" cy="285925"/>
          </a:xfrm>
        </p:grpSpPr>
        <p:sp>
          <p:nvSpPr>
            <p:cNvPr id="1179" name="Google Shape;1179;p31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191" name="Google Shape;1191;p31"/>
          <p:cNvGrpSpPr/>
          <p:nvPr/>
        </p:nvGrpSpPr>
        <p:grpSpPr>
          <a:xfrm>
            <a:off x="683714" y="1524366"/>
            <a:ext cx="450470" cy="450470"/>
            <a:chOff x="-20571700" y="4066875"/>
            <a:chExt cx="304825" cy="304825"/>
          </a:xfrm>
        </p:grpSpPr>
        <p:sp>
          <p:nvSpPr>
            <p:cNvPr id="1192" name="Google Shape;1192;p31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198" name="Google Shape;1198;p31"/>
          <p:cNvGrpSpPr/>
          <p:nvPr/>
        </p:nvGrpSpPr>
        <p:grpSpPr>
          <a:xfrm>
            <a:off x="683709" y="2633162"/>
            <a:ext cx="450470" cy="448180"/>
            <a:chOff x="-16419350" y="4058200"/>
            <a:chExt cx="304825" cy="303275"/>
          </a:xfrm>
        </p:grpSpPr>
        <p:sp>
          <p:nvSpPr>
            <p:cNvPr id="1199" name="Google Shape;1199;p31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cxnSp>
        <p:nvCxnSpPr>
          <p:cNvPr id="1206" name="Google Shape;1206;p31"/>
          <p:cNvCxnSpPr/>
          <p:nvPr/>
        </p:nvCxnSpPr>
        <p:spPr>
          <a:xfrm rot="10800000">
            <a:off x="1357200" y="1749602"/>
            <a:ext cx="660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207" name="Google Shape;1207;p31"/>
          <p:cNvCxnSpPr/>
          <p:nvPr/>
        </p:nvCxnSpPr>
        <p:spPr>
          <a:xfrm rot="10800000">
            <a:off x="1357200" y="2858752"/>
            <a:ext cx="660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cxnSp>
        <p:nvCxnSpPr>
          <p:cNvPr id="1208" name="Google Shape;1208;p31"/>
          <p:cNvCxnSpPr/>
          <p:nvPr/>
        </p:nvCxnSpPr>
        <p:spPr>
          <a:xfrm rot="10800000">
            <a:off x="1357200" y="3967902"/>
            <a:ext cx="660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3" name="Google Shape;1213;p32"/>
          <p:cNvCxnSpPr/>
          <p:nvPr/>
        </p:nvCxnSpPr>
        <p:spPr>
          <a:xfrm>
            <a:off x="890550" y="2952183"/>
            <a:ext cx="4366500" cy="1388400"/>
          </a:xfrm>
          <a:prstGeom prst="bentConnector3">
            <a:avLst>
              <a:gd name="adj1" fmla="val 13972"/>
            </a:avLst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  <p:sp>
        <p:nvSpPr>
          <p:cNvPr id="1214" name="Google Shape;1214;p32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215" name="Google Shape;1215;p32"/>
          <p:cNvGrpSpPr/>
          <p:nvPr/>
        </p:nvGrpSpPr>
        <p:grpSpPr>
          <a:xfrm>
            <a:off x="457201" y="1453626"/>
            <a:ext cx="3321395" cy="3282299"/>
            <a:chOff x="457201" y="1453626"/>
            <a:chExt cx="3321395" cy="3282299"/>
          </a:xfrm>
        </p:grpSpPr>
        <p:sp>
          <p:nvSpPr>
            <p:cNvPr id="1216" name="Google Shape;1216;p32"/>
            <p:cNvSpPr/>
            <p:nvPr/>
          </p:nvSpPr>
          <p:spPr>
            <a:xfrm>
              <a:off x="762659" y="1744493"/>
              <a:ext cx="2592598" cy="2068866"/>
            </a:xfrm>
            <a:custGeom>
              <a:avLst/>
              <a:gdLst/>
              <a:ahLst/>
              <a:cxnLst/>
              <a:rect l="l" t="t" r="r" b="b"/>
              <a:pathLst>
                <a:path w="36904" h="29449" extrusionOk="0">
                  <a:moveTo>
                    <a:pt x="1" y="1"/>
                  </a:moveTo>
                  <a:lnTo>
                    <a:pt x="1" y="29449"/>
                  </a:lnTo>
                  <a:lnTo>
                    <a:pt x="2757" y="29449"/>
                  </a:lnTo>
                  <a:lnTo>
                    <a:pt x="2757" y="2757"/>
                  </a:lnTo>
                  <a:lnTo>
                    <a:pt x="36904" y="2757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5757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457201" y="3601979"/>
              <a:ext cx="533849" cy="1133946"/>
            </a:xfrm>
            <a:custGeom>
              <a:avLst/>
              <a:gdLst/>
              <a:ahLst/>
              <a:cxnLst/>
              <a:rect l="l" t="t" r="r" b="b"/>
              <a:pathLst>
                <a:path w="7599" h="16141" extrusionOk="0">
                  <a:moveTo>
                    <a:pt x="5754" y="0"/>
                  </a:moveTo>
                  <a:cubicBezTo>
                    <a:pt x="2581" y="11"/>
                    <a:pt x="12" y="2581"/>
                    <a:pt x="1" y="5754"/>
                  </a:cubicBezTo>
                  <a:lnTo>
                    <a:pt x="1" y="16141"/>
                  </a:lnTo>
                  <a:lnTo>
                    <a:pt x="5754" y="16141"/>
                  </a:lnTo>
                  <a:lnTo>
                    <a:pt x="7599" y="9761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C6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861434" y="3601979"/>
              <a:ext cx="404233" cy="1133946"/>
            </a:xfrm>
            <a:custGeom>
              <a:avLst/>
              <a:gdLst/>
              <a:ahLst/>
              <a:cxnLst/>
              <a:rect l="l" t="t" r="r" b="b"/>
              <a:pathLst>
                <a:path w="5754" h="16141" extrusionOk="0">
                  <a:moveTo>
                    <a:pt x="0" y="0"/>
                  </a:moveTo>
                  <a:lnTo>
                    <a:pt x="0" y="16141"/>
                  </a:lnTo>
                  <a:lnTo>
                    <a:pt x="5753" y="16141"/>
                  </a:lnTo>
                  <a:lnTo>
                    <a:pt x="5753" y="5754"/>
                  </a:lnTo>
                  <a:cubicBezTo>
                    <a:pt x="5753" y="2581"/>
                    <a:pt x="3173" y="11"/>
                    <a:pt x="0" y="0"/>
                  </a:cubicBezTo>
                  <a:close/>
                </a:path>
              </a:pathLst>
            </a:custGeom>
            <a:solidFill>
              <a:srgbClr val="A2A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3117810" y="1541542"/>
              <a:ext cx="595842" cy="570817"/>
            </a:xfrm>
            <a:custGeom>
              <a:avLst/>
              <a:gdLst/>
              <a:ahLst/>
              <a:cxnLst/>
              <a:rect l="l" t="t" r="r" b="b"/>
              <a:pathLst>
                <a:path w="9366" h="8973" extrusionOk="0">
                  <a:moveTo>
                    <a:pt x="4529" y="1"/>
                  </a:moveTo>
                  <a:cubicBezTo>
                    <a:pt x="4501" y="1"/>
                    <a:pt x="4474" y="1"/>
                    <a:pt x="4447" y="2"/>
                  </a:cubicBezTo>
                  <a:cubicBezTo>
                    <a:pt x="1965" y="56"/>
                    <a:pt x="0" y="2099"/>
                    <a:pt x="44" y="4580"/>
                  </a:cubicBezTo>
                  <a:cubicBezTo>
                    <a:pt x="88" y="6392"/>
                    <a:pt x="1208" y="8006"/>
                    <a:pt x="2899" y="8665"/>
                  </a:cubicBezTo>
                  <a:cubicBezTo>
                    <a:pt x="3427" y="8872"/>
                    <a:pt x="3980" y="8973"/>
                    <a:pt x="4529" y="8973"/>
                  </a:cubicBezTo>
                  <a:cubicBezTo>
                    <a:pt x="5723" y="8973"/>
                    <a:pt x="6897" y="8495"/>
                    <a:pt x="7763" y="7600"/>
                  </a:cubicBezTo>
                  <a:cubicBezTo>
                    <a:pt x="9014" y="6293"/>
                    <a:pt x="9366" y="4361"/>
                    <a:pt x="8641" y="2692"/>
                  </a:cubicBezTo>
                  <a:cubicBezTo>
                    <a:pt x="7927" y="1059"/>
                    <a:pt x="6308" y="1"/>
                    <a:pt x="4529" y="1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3405543" y="1541605"/>
              <a:ext cx="285070" cy="570754"/>
            </a:xfrm>
            <a:custGeom>
              <a:avLst/>
              <a:gdLst/>
              <a:ahLst/>
              <a:cxnLst/>
              <a:rect l="l" t="t" r="r" b="b"/>
              <a:pathLst>
                <a:path w="4481" h="8972" extrusionOk="0">
                  <a:moveTo>
                    <a:pt x="1" y="1"/>
                  </a:moveTo>
                  <a:lnTo>
                    <a:pt x="1" y="8971"/>
                  </a:lnTo>
                  <a:cubicBezTo>
                    <a:pt x="2471" y="8971"/>
                    <a:pt x="4481" y="6962"/>
                    <a:pt x="4481" y="4491"/>
                  </a:cubicBezTo>
                  <a:cubicBezTo>
                    <a:pt x="4481" y="2010"/>
                    <a:pt x="2471" y="1"/>
                    <a:pt x="1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3032566" y="1453626"/>
              <a:ext cx="431772" cy="746713"/>
            </a:xfrm>
            <a:custGeom>
              <a:avLst/>
              <a:gdLst/>
              <a:ahLst/>
              <a:cxnLst/>
              <a:rect l="l" t="t" r="r" b="b"/>
              <a:pathLst>
                <a:path w="6787" h="11738" extrusionOk="0">
                  <a:moveTo>
                    <a:pt x="5864" y="0"/>
                  </a:moveTo>
                  <a:cubicBezTo>
                    <a:pt x="2625" y="0"/>
                    <a:pt x="1" y="2635"/>
                    <a:pt x="1" y="5874"/>
                  </a:cubicBezTo>
                  <a:cubicBezTo>
                    <a:pt x="1" y="9102"/>
                    <a:pt x="2625" y="11738"/>
                    <a:pt x="5864" y="11738"/>
                  </a:cubicBezTo>
                  <a:lnTo>
                    <a:pt x="6786" y="10354"/>
                  </a:lnTo>
                  <a:lnTo>
                    <a:pt x="5864" y="8971"/>
                  </a:lnTo>
                  <a:cubicBezTo>
                    <a:pt x="4151" y="8971"/>
                    <a:pt x="2767" y="7576"/>
                    <a:pt x="2767" y="5874"/>
                  </a:cubicBezTo>
                  <a:cubicBezTo>
                    <a:pt x="2767" y="4161"/>
                    <a:pt x="4151" y="2767"/>
                    <a:pt x="5864" y="2767"/>
                  </a:cubicBezTo>
                  <a:lnTo>
                    <a:pt x="6786" y="1384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DFDE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3405543" y="1453626"/>
              <a:ext cx="373053" cy="746713"/>
            </a:xfrm>
            <a:custGeom>
              <a:avLst/>
              <a:gdLst/>
              <a:ahLst/>
              <a:cxnLst/>
              <a:rect l="l" t="t" r="r" b="b"/>
              <a:pathLst>
                <a:path w="5864" h="11738" extrusionOk="0">
                  <a:moveTo>
                    <a:pt x="1" y="0"/>
                  </a:moveTo>
                  <a:lnTo>
                    <a:pt x="1" y="2767"/>
                  </a:lnTo>
                  <a:cubicBezTo>
                    <a:pt x="1714" y="2767"/>
                    <a:pt x="3097" y="4151"/>
                    <a:pt x="3097" y="5874"/>
                  </a:cubicBezTo>
                  <a:cubicBezTo>
                    <a:pt x="3097" y="7587"/>
                    <a:pt x="1714" y="8971"/>
                    <a:pt x="1" y="8971"/>
                  </a:cubicBezTo>
                  <a:lnTo>
                    <a:pt x="1" y="11738"/>
                  </a:lnTo>
                  <a:cubicBezTo>
                    <a:pt x="3240" y="11738"/>
                    <a:pt x="5864" y="9102"/>
                    <a:pt x="5864" y="5863"/>
                  </a:cubicBezTo>
                  <a:cubicBezTo>
                    <a:pt x="5864" y="2635"/>
                    <a:pt x="3240" y="0"/>
                    <a:pt x="1" y="0"/>
                  </a:cubicBezTo>
                  <a:close/>
                </a:path>
              </a:pathLst>
            </a:custGeom>
            <a:solidFill>
              <a:srgbClr val="C6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1924308" y="1541605"/>
              <a:ext cx="593806" cy="570881"/>
            </a:xfrm>
            <a:custGeom>
              <a:avLst/>
              <a:gdLst/>
              <a:ahLst/>
              <a:cxnLst/>
              <a:rect l="l" t="t" r="r" b="b"/>
              <a:pathLst>
                <a:path w="9334" h="8974" extrusionOk="0">
                  <a:moveTo>
                    <a:pt x="4486" y="1"/>
                  </a:moveTo>
                  <a:cubicBezTo>
                    <a:pt x="4477" y="1"/>
                    <a:pt x="4468" y="1"/>
                    <a:pt x="4459" y="1"/>
                  </a:cubicBezTo>
                  <a:cubicBezTo>
                    <a:pt x="1977" y="34"/>
                    <a:pt x="1" y="2054"/>
                    <a:pt x="23" y="4535"/>
                  </a:cubicBezTo>
                  <a:cubicBezTo>
                    <a:pt x="34" y="6347"/>
                    <a:pt x="1143" y="7972"/>
                    <a:pt x="2834" y="8653"/>
                  </a:cubicBezTo>
                  <a:cubicBezTo>
                    <a:pt x="3376" y="8869"/>
                    <a:pt x="3942" y="8974"/>
                    <a:pt x="4505" y="8974"/>
                  </a:cubicBezTo>
                  <a:cubicBezTo>
                    <a:pt x="5686" y="8974"/>
                    <a:pt x="6846" y="8509"/>
                    <a:pt x="7709" y="7632"/>
                  </a:cubicBezTo>
                  <a:cubicBezTo>
                    <a:pt x="8971" y="6336"/>
                    <a:pt x="9334" y="4404"/>
                    <a:pt x="8631" y="2735"/>
                  </a:cubicBezTo>
                  <a:cubicBezTo>
                    <a:pt x="7921" y="1074"/>
                    <a:pt x="6287" y="1"/>
                    <a:pt x="4486" y="1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4" name="Google Shape;1224;p32"/>
            <p:cNvSpPr/>
            <p:nvPr/>
          </p:nvSpPr>
          <p:spPr>
            <a:xfrm>
              <a:off x="2210705" y="1541605"/>
              <a:ext cx="285070" cy="570754"/>
            </a:xfrm>
            <a:custGeom>
              <a:avLst/>
              <a:gdLst/>
              <a:ahLst/>
              <a:cxnLst/>
              <a:rect l="l" t="t" r="r" b="b"/>
              <a:pathLst>
                <a:path w="4481" h="8972" extrusionOk="0">
                  <a:moveTo>
                    <a:pt x="1" y="1"/>
                  </a:moveTo>
                  <a:lnTo>
                    <a:pt x="1" y="8971"/>
                  </a:lnTo>
                  <a:cubicBezTo>
                    <a:pt x="2471" y="8971"/>
                    <a:pt x="4480" y="6962"/>
                    <a:pt x="4480" y="4491"/>
                  </a:cubicBezTo>
                  <a:cubicBezTo>
                    <a:pt x="4480" y="2010"/>
                    <a:pt x="2471" y="1"/>
                    <a:pt x="1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1837728" y="1453626"/>
              <a:ext cx="431772" cy="746713"/>
            </a:xfrm>
            <a:custGeom>
              <a:avLst/>
              <a:gdLst/>
              <a:ahLst/>
              <a:cxnLst/>
              <a:rect l="l" t="t" r="r" b="b"/>
              <a:pathLst>
                <a:path w="6787" h="11738" extrusionOk="0">
                  <a:moveTo>
                    <a:pt x="5864" y="0"/>
                  </a:moveTo>
                  <a:cubicBezTo>
                    <a:pt x="2625" y="0"/>
                    <a:pt x="0" y="2635"/>
                    <a:pt x="0" y="5874"/>
                  </a:cubicBezTo>
                  <a:cubicBezTo>
                    <a:pt x="0" y="9102"/>
                    <a:pt x="2625" y="11738"/>
                    <a:pt x="5864" y="11738"/>
                  </a:cubicBezTo>
                  <a:lnTo>
                    <a:pt x="6786" y="10354"/>
                  </a:lnTo>
                  <a:lnTo>
                    <a:pt x="5864" y="8971"/>
                  </a:lnTo>
                  <a:cubicBezTo>
                    <a:pt x="4151" y="8971"/>
                    <a:pt x="2767" y="7576"/>
                    <a:pt x="2756" y="5874"/>
                  </a:cubicBezTo>
                  <a:cubicBezTo>
                    <a:pt x="2767" y="4161"/>
                    <a:pt x="4151" y="2767"/>
                    <a:pt x="5864" y="2767"/>
                  </a:cubicBezTo>
                  <a:lnTo>
                    <a:pt x="6786" y="1384"/>
                  </a:lnTo>
                  <a:lnTo>
                    <a:pt x="5864" y="0"/>
                  </a:lnTo>
                  <a:close/>
                </a:path>
              </a:pathLst>
            </a:custGeom>
            <a:solidFill>
              <a:srgbClr val="DFDE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2210705" y="1453626"/>
              <a:ext cx="373053" cy="746713"/>
            </a:xfrm>
            <a:custGeom>
              <a:avLst/>
              <a:gdLst/>
              <a:ahLst/>
              <a:cxnLst/>
              <a:rect l="l" t="t" r="r" b="b"/>
              <a:pathLst>
                <a:path w="5864" h="11738" extrusionOk="0">
                  <a:moveTo>
                    <a:pt x="1" y="0"/>
                  </a:moveTo>
                  <a:lnTo>
                    <a:pt x="1" y="2767"/>
                  </a:lnTo>
                  <a:cubicBezTo>
                    <a:pt x="1714" y="2767"/>
                    <a:pt x="3097" y="4151"/>
                    <a:pt x="3097" y="5874"/>
                  </a:cubicBezTo>
                  <a:cubicBezTo>
                    <a:pt x="3097" y="7587"/>
                    <a:pt x="1714" y="8971"/>
                    <a:pt x="1" y="8971"/>
                  </a:cubicBezTo>
                  <a:lnTo>
                    <a:pt x="1" y="11738"/>
                  </a:lnTo>
                  <a:cubicBezTo>
                    <a:pt x="3240" y="11738"/>
                    <a:pt x="5864" y="9102"/>
                    <a:pt x="5864" y="5863"/>
                  </a:cubicBezTo>
                  <a:cubicBezTo>
                    <a:pt x="5864" y="2635"/>
                    <a:pt x="3240" y="0"/>
                    <a:pt x="1" y="0"/>
                  </a:cubicBezTo>
                  <a:close/>
                </a:path>
              </a:pathLst>
            </a:custGeom>
            <a:solidFill>
              <a:srgbClr val="C6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488041" y="2569894"/>
              <a:ext cx="410485" cy="746714"/>
            </a:xfrm>
            <a:custGeom>
              <a:avLst/>
              <a:gdLst/>
              <a:ahLst/>
              <a:cxnLst/>
              <a:rect l="l" t="t" r="r" b="b"/>
              <a:pathLst>
                <a:path w="5843" h="10629" extrusionOk="0">
                  <a:moveTo>
                    <a:pt x="1955" y="0"/>
                  </a:moveTo>
                  <a:lnTo>
                    <a:pt x="1" y="1955"/>
                  </a:lnTo>
                  <a:lnTo>
                    <a:pt x="3361" y="5315"/>
                  </a:lnTo>
                  <a:lnTo>
                    <a:pt x="1" y="8674"/>
                  </a:lnTo>
                  <a:lnTo>
                    <a:pt x="1955" y="10629"/>
                  </a:lnTo>
                  <a:lnTo>
                    <a:pt x="5315" y="7269"/>
                  </a:lnTo>
                  <a:lnTo>
                    <a:pt x="5842" y="5446"/>
                  </a:lnTo>
                  <a:lnTo>
                    <a:pt x="5315" y="3360"/>
                  </a:lnTo>
                  <a:lnTo>
                    <a:pt x="1955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861434" y="2569894"/>
              <a:ext cx="373392" cy="746714"/>
            </a:xfrm>
            <a:custGeom>
              <a:avLst/>
              <a:gdLst/>
              <a:ahLst/>
              <a:cxnLst/>
              <a:rect l="l" t="t" r="r" b="b"/>
              <a:pathLst>
                <a:path w="5315" h="10629" extrusionOk="0">
                  <a:moveTo>
                    <a:pt x="3360" y="0"/>
                  </a:moveTo>
                  <a:lnTo>
                    <a:pt x="0" y="3360"/>
                  </a:lnTo>
                  <a:lnTo>
                    <a:pt x="0" y="7269"/>
                  </a:lnTo>
                  <a:lnTo>
                    <a:pt x="3360" y="10629"/>
                  </a:lnTo>
                  <a:lnTo>
                    <a:pt x="5314" y="8674"/>
                  </a:lnTo>
                  <a:lnTo>
                    <a:pt x="1954" y="5315"/>
                  </a:lnTo>
                  <a:lnTo>
                    <a:pt x="5314" y="1955"/>
                  </a:lnTo>
                  <a:lnTo>
                    <a:pt x="3360" y="0"/>
                  </a:ln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229" name="Google Shape;1229;p32"/>
          <p:cNvSpPr txBox="1"/>
          <p:nvPr/>
        </p:nvSpPr>
        <p:spPr>
          <a:xfrm>
            <a:off x="5414406" y="3328700"/>
            <a:ext cx="31311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farthest from the Sun and the fourth-largest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230" name="Google Shape;1230;p32"/>
          <p:cNvSpPr txBox="1"/>
          <p:nvPr/>
        </p:nvSpPr>
        <p:spPr>
          <a:xfrm>
            <a:off x="5414406" y="3064741"/>
            <a:ext cx="1961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231" name="Google Shape;1231;p32"/>
          <p:cNvSpPr txBox="1"/>
          <p:nvPr/>
        </p:nvSpPr>
        <p:spPr>
          <a:xfrm>
            <a:off x="5414406" y="2374502"/>
            <a:ext cx="31311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nice name and is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232" name="Google Shape;1232;p32"/>
          <p:cNvSpPr txBox="1"/>
          <p:nvPr/>
        </p:nvSpPr>
        <p:spPr>
          <a:xfrm>
            <a:off x="5414404" y="2104100"/>
            <a:ext cx="1961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233" name="Google Shape;1233;p32"/>
          <p:cNvGrpSpPr/>
          <p:nvPr/>
        </p:nvGrpSpPr>
        <p:grpSpPr>
          <a:xfrm>
            <a:off x="1798667" y="2948278"/>
            <a:ext cx="824144" cy="1788316"/>
            <a:chOff x="4310017" y="2208900"/>
            <a:chExt cx="688508" cy="1744188"/>
          </a:xfrm>
        </p:grpSpPr>
        <p:sp>
          <p:nvSpPr>
            <p:cNvPr id="1234" name="Google Shape;1234;p32"/>
            <p:cNvSpPr/>
            <p:nvPr/>
          </p:nvSpPr>
          <p:spPr>
            <a:xfrm>
              <a:off x="4310017" y="2210988"/>
              <a:ext cx="688200" cy="17421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235" name="Google Shape;1235;p32"/>
            <p:cNvGrpSpPr/>
            <p:nvPr/>
          </p:nvGrpSpPr>
          <p:grpSpPr>
            <a:xfrm>
              <a:off x="4310025" y="2208900"/>
              <a:ext cx="688500" cy="1744050"/>
              <a:chOff x="4310025" y="2208900"/>
              <a:chExt cx="688500" cy="1744050"/>
            </a:xfrm>
          </p:grpSpPr>
          <p:sp>
            <p:nvSpPr>
              <p:cNvPr id="1236" name="Google Shape;1236;p32"/>
              <p:cNvSpPr/>
              <p:nvPr/>
            </p:nvSpPr>
            <p:spPr>
              <a:xfrm rot="10800000" flipH="1">
                <a:off x="4310025" y="2208900"/>
                <a:ext cx="688500" cy="688500"/>
              </a:xfrm>
              <a:prstGeom prst="pie">
                <a:avLst>
                  <a:gd name="adj1" fmla="val 0"/>
                  <a:gd name="adj2" fmla="val 5390802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237" name="Google Shape;1237;p32"/>
              <p:cNvSpPr/>
              <p:nvPr/>
            </p:nvSpPr>
            <p:spPr>
              <a:xfrm>
                <a:off x="4654050" y="2539050"/>
                <a:ext cx="344100" cy="1413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grpSp>
        <p:nvGrpSpPr>
          <p:cNvPr id="1238" name="Google Shape;1238;p32"/>
          <p:cNvGrpSpPr/>
          <p:nvPr/>
        </p:nvGrpSpPr>
        <p:grpSpPr>
          <a:xfrm>
            <a:off x="2954470" y="3377903"/>
            <a:ext cx="824135" cy="1358116"/>
            <a:chOff x="5275600" y="2208900"/>
            <a:chExt cx="688500" cy="1134600"/>
          </a:xfrm>
        </p:grpSpPr>
        <p:sp>
          <p:nvSpPr>
            <p:cNvPr id="1239" name="Google Shape;1239;p32"/>
            <p:cNvSpPr/>
            <p:nvPr/>
          </p:nvSpPr>
          <p:spPr>
            <a:xfrm>
              <a:off x="5275600" y="2208900"/>
              <a:ext cx="688200" cy="1134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240" name="Google Shape;1240;p32"/>
            <p:cNvGrpSpPr/>
            <p:nvPr/>
          </p:nvGrpSpPr>
          <p:grpSpPr>
            <a:xfrm>
              <a:off x="5275600" y="2208900"/>
              <a:ext cx="688500" cy="1134450"/>
              <a:chOff x="4310025" y="2208900"/>
              <a:chExt cx="688500" cy="1134450"/>
            </a:xfrm>
          </p:grpSpPr>
          <p:sp>
            <p:nvSpPr>
              <p:cNvPr id="1241" name="Google Shape;1241;p32"/>
              <p:cNvSpPr/>
              <p:nvPr/>
            </p:nvSpPr>
            <p:spPr>
              <a:xfrm rot="10800000" flipH="1">
                <a:off x="4310025" y="2208900"/>
                <a:ext cx="688500" cy="688500"/>
              </a:xfrm>
              <a:prstGeom prst="pie">
                <a:avLst>
                  <a:gd name="adj1" fmla="val 0"/>
                  <a:gd name="adj2" fmla="val 539080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242" name="Google Shape;1242;p32"/>
              <p:cNvSpPr/>
              <p:nvPr/>
            </p:nvSpPr>
            <p:spPr>
              <a:xfrm>
                <a:off x="4654050" y="2539050"/>
                <a:ext cx="344100" cy="8043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1243" name="Google Shape;1243;p32"/>
          <p:cNvSpPr/>
          <p:nvPr/>
        </p:nvSpPr>
        <p:spPr>
          <a:xfrm>
            <a:off x="2210700" y="2422175"/>
            <a:ext cx="3046364" cy="528231"/>
          </a:xfrm>
          <a:custGeom>
            <a:avLst/>
            <a:gdLst/>
            <a:ahLst/>
            <a:cxnLst/>
            <a:rect l="l" t="t" r="r" b="b"/>
            <a:pathLst>
              <a:path w="97258" h="14963" extrusionOk="0">
                <a:moveTo>
                  <a:pt x="0" y="14963"/>
                </a:moveTo>
                <a:lnTo>
                  <a:pt x="0" y="0"/>
                </a:lnTo>
                <a:lnTo>
                  <a:pt x="97258" y="0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ash"/>
            <a:round/>
            <a:headEnd type="none" w="med" len="med"/>
            <a:tailEnd type="oval" w="med" len="med"/>
          </a:ln>
        </p:spPr>
      </p:sp>
      <p:cxnSp>
        <p:nvCxnSpPr>
          <p:cNvPr id="1244" name="Google Shape;1244;p32"/>
          <p:cNvCxnSpPr>
            <a:stCxn id="1241" idx="1"/>
          </p:cNvCxnSpPr>
          <p:nvPr/>
        </p:nvCxnSpPr>
        <p:spPr>
          <a:xfrm>
            <a:off x="3366537" y="3377903"/>
            <a:ext cx="18927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dash"/>
            <a:round/>
            <a:headEnd type="none" w="med" len="med"/>
            <a:tailEnd type="oval" w="med" len="med"/>
          </a:ln>
        </p:spPr>
      </p:cxnSp>
      <p:sp>
        <p:nvSpPr>
          <p:cNvPr id="1245" name="Google Shape;1245;p32"/>
          <p:cNvSpPr txBox="1"/>
          <p:nvPr/>
        </p:nvSpPr>
        <p:spPr>
          <a:xfrm>
            <a:off x="5414406" y="4282900"/>
            <a:ext cx="31311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the third planet from the Sun. It is the only planet known to have life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246" name="Google Shape;1246;p32"/>
          <p:cNvSpPr txBox="1"/>
          <p:nvPr/>
        </p:nvSpPr>
        <p:spPr>
          <a:xfrm>
            <a:off x="5414406" y="4018941"/>
            <a:ext cx="1961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06;p35"/>
          <p:cNvSpPr/>
          <p:nvPr/>
        </p:nvSpPr>
        <p:spPr>
          <a:xfrm>
            <a:off x="325755" y="1145540"/>
            <a:ext cx="2806700" cy="1984375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" name="Google Shape;1406;p35"/>
          <p:cNvSpPr/>
          <p:nvPr/>
        </p:nvSpPr>
        <p:spPr>
          <a:xfrm>
            <a:off x="3161030" y="1144905"/>
            <a:ext cx="2806700" cy="1984375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398" name="Google Shape;1398;p35"/>
          <p:cNvGrpSpPr/>
          <p:nvPr/>
        </p:nvGrpSpPr>
        <p:grpSpPr>
          <a:xfrm>
            <a:off x="6191175" y="3201399"/>
            <a:ext cx="2495628" cy="647645"/>
            <a:chOff x="6191175" y="3201399"/>
            <a:chExt cx="2495628" cy="647645"/>
          </a:xfrm>
        </p:grpSpPr>
        <p:sp>
          <p:nvSpPr>
            <p:cNvPr id="1399" name="Google Shape;1399;p35"/>
            <p:cNvSpPr/>
            <p:nvPr/>
          </p:nvSpPr>
          <p:spPr>
            <a:xfrm>
              <a:off x="6203650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6203656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7024099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6191175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7023267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7168744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6879454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406" name="Google Shape;1406;p35"/>
          <p:cNvSpPr/>
          <p:nvPr/>
        </p:nvSpPr>
        <p:spPr>
          <a:xfrm>
            <a:off x="6080760" y="1134110"/>
            <a:ext cx="2806700" cy="1984375"/>
          </a:xfrm>
          <a:prstGeom prst="roundRect">
            <a:avLst>
              <a:gd name="adj" fmla="val 5421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412" name="Google Shape;1412;p35"/>
          <p:cNvGrpSpPr/>
          <p:nvPr/>
        </p:nvGrpSpPr>
        <p:grpSpPr>
          <a:xfrm>
            <a:off x="457200" y="3201399"/>
            <a:ext cx="2495628" cy="647645"/>
            <a:chOff x="457200" y="3201399"/>
            <a:chExt cx="2495628" cy="647645"/>
          </a:xfrm>
        </p:grpSpPr>
        <p:sp>
          <p:nvSpPr>
            <p:cNvPr id="1413" name="Google Shape;1413;p35"/>
            <p:cNvSpPr/>
            <p:nvPr/>
          </p:nvSpPr>
          <p:spPr>
            <a:xfrm>
              <a:off x="469675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469681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1290124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457200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1289292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1434769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1145479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420" name="Google Shape;1420;p35"/>
          <p:cNvGrpSpPr/>
          <p:nvPr/>
        </p:nvGrpSpPr>
        <p:grpSpPr>
          <a:xfrm>
            <a:off x="3324188" y="3201399"/>
            <a:ext cx="2495628" cy="647645"/>
            <a:chOff x="3324188" y="3201399"/>
            <a:chExt cx="2495628" cy="647645"/>
          </a:xfrm>
        </p:grpSpPr>
        <p:sp>
          <p:nvSpPr>
            <p:cNvPr id="1421" name="Google Shape;1421;p35"/>
            <p:cNvSpPr/>
            <p:nvPr/>
          </p:nvSpPr>
          <p:spPr>
            <a:xfrm>
              <a:off x="3336663" y="3213887"/>
              <a:ext cx="2468986" cy="622680"/>
            </a:xfrm>
            <a:custGeom>
              <a:avLst/>
              <a:gdLst/>
              <a:ahLst/>
              <a:cxnLst/>
              <a:rect l="l" t="t" r="r" b="b"/>
              <a:pathLst>
                <a:path w="36242" h="9687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36"/>
                    <a:pt x="252" y="8872"/>
                    <a:pt x="624" y="8956"/>
                  </a:cubicBezTo>
                  <a:cubicBezTo>
                    <a:pt x="671" y="9375"/>
                    <a:pt x="1031" y="9687"/>
                    <a:pt x="1439" y="9687"/>
                  </a:cubicBezTo>
                  <a:lnTo>
                    <a:pt x="35415" y="9687"/>
                  </a:lnTo>
                  <a:cubicBezTo>
                    <a:pt x="35870" y="9687"/>
                    <a:pt x="36242" y="9315"/>
                    <a:pt x="36242" y="8860"/>
                  </a:cubicBezTo>
                  <a:lnTo>
                    <a:pt x="36242" y="1523"/>
                  </a:lnTo>
                  <a:cubicBezTo>
                    <a:pt x="36242" y="1151"/>
                    <a:pt x="35990" y="815"/>
                    <a:pt x="35618" y="719"/>
                  </a:cubicBezTo>
                  <a:cubicBezTo>
                    <a:pt x="35570" y="312"/>
                    <a:pt x="35223" y="0"/>
                    <a:pt x="3480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3336669" y="3213880"/>
              <a:ext cx="2468989" cy="622673"/>
            </a:xfrm>
            <a:custGeom>
              <a:avLst/>
              <a:gdLst/>
              <a:ahLst/>
              <a:cxnLst/>
              <a:rect l="l" t="t" r="r" b="b"/>
              <a:pathLst>
                <a:path w="35607" h="8980" extrusionOk="0">
                  <a:moveTo>
                    <a:pt x="827" y="0"/>
                  </a:moveTo>
                  <a:cubicBezTo>
                    <a:pt x="372" y="0"/>
                    <a:pt x="0" y="372"/>
                    <a:pt x="0" y="827"/>
                  </a:cubicBezTo>
                  <a:lnTo>
                    <a:pt x="0" y="8152"/>
                  </a:lnTo>
                  <a:cubicBezTo>
                    <a:pt x="0" y="8584"/>
                    <a:pt x="228" y="8932"/>
                    <a:pt x="647" y="8980"/>
                  </a:cubicBezTo>
                  <a:cubicBezTo>
                    <a:pt x="624" y="8908"/>
                    <a:pt x="612" y="8836"/>
                    <a:pt x="612" y="8764"/>
                  </a:cubicBezTo>
                  <a:lnTo>
                    <a:pt x="612" y="1439"/>
                  </a:lnTo>
                  <a:cubicBezTo>
                    <a:pt x="612" y="983"/>
                    <a:pt x="983" y="612"/>
                    <a:pt x="1439" y="612"/>
                  </a:cubicBezTo>
                  <a:lnTo>
                    <a:pt x="35606" y="612"/>
                  </a:lnTo>
                  <a:cubicBezTo>
                    <a:pt x="35510" y="252"/>
                    <a:pt x="35175" y="0"/>
                    <a:pt x="34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4157112" y="3201399"/>
              <a:ext cx="1662704" cy="647636"/>
            </a:xfrm>
            <a:custGeom>
              <a:avLst/>
              <a:gdLst/>
              <a:ahLst/>
              <a:cxnLst/>
              <a:rect l="l" t="t" r="r" b="b"/>
              <a:pathLst>
                <a:path w="23979" h="9340" extrusionOk="0">
                  <a:moveTo>
                    <a:pt x="241" y="0"/>
                  </a:moveTo>
                  <a:cubicBezTo>
                    <a:pt x="1" y="0"/>
                    <a:pt x="1" y="360"/>
                    <a:pt x="241" y="360"/>
                  </a:cubicBezTo>
                  <a:lnTo>
                    <a:pt x="22971" y="360"/>
                  </a:lnTo>
                  <a:cubicBezTo>
                    <a:pt x="23331" y="360"/>
                    <a:pt x="23619" y="648"/>
                    <a:pt x="23619" y="1007"/>
                  </a:cubicBezTo>
                  <a:lnTo>
                    <a:pt x="23619" y="8332"/>
                  </a:lnTo>
                  <a:cubicBezTo>
                    <a:pt x="23619" y="8704"/>
                    <a:pt x="23331" y="8992"/>
                    <a:pt x="22971" y="8992"/>
                  </a:cubicBezTo>
                  <a:lnTo>
                    <a:pt x="10683" y="8992"/>
                  </a:lnTo>
                  <a:cubicBezTo>
                    <a:pt x="10443" y="8992"/>
                    <a:pt x="10443" y="9339"/>
                    <a:pt x="10683" y="9339"/>
                  </a:cubicBezTo>
                  <a:lnTo>
                    <a:pt x="22971" y="9339"/>
                  </a:lnTo>
                  <a:cubicBezTo>
                    <a:pt x="23523" y="9339"/>
                    <a:pt x="23978" y="8896"/>
                    <a:pt x="23978" y="8332"/>
                  </a:cubicBezTo>
                  <a:lnTo>
                    <a:pt x="23978" y="1007"/>
                  </a:lnTo>
                  <a:cubicBezTo>
                    <a:pt x="23978" y="456"/>
                    <a:pt x="23523" y="0"/>
                    <a:pt x="22971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3324188" y="3201399"/>
              <a:ext cx="792279" cy="647636"/>
            </a:xfrm>
            <a:custGeom>
              <a:avLst/>
              <a:gdLst/>
              <a:ahLst/>
              <a:cxnLst/>
              <a:rect l="l" t="t" r="r" b="b"/>
              <a:pathLst>
                <a:path w="11426" h="9340" extrusionOk="0">
                  <a:moveTo>
                    <a:pt x="1007" y="0"/>
                  </a:moveTo>
                  <a:cubicBezTo>
                    <a:pt x="456" y="0"/>
                    <a:pt x="0" y="456"/>
                    <a:pt x="0" y="1007"/>
                  </a:cubicBezTo>
                  <a:lnTo>
                    <a:pt x="0" y="8332"/>
                  </a:lnTo>
                  <a:cubicBezTo>
                    <a:pt x="0" y="8896"/>
                    <a:pt x="456" y="9339"/>
                    <a:pt x="1007" y="9339"/>
                  </a:cubicBezTo>
                  <a:lnTo>
                    <a:pt x="11198" y="9339"/>
                  </a:lnTo>
                  <a:cubicBezTo>
                    <a:pt x="11425" y="9339"/>
                    <a:pt x="11425" y="8992"/>
                    <a:pt x="11198" y="8992"/>
                  </a:cubicBezTo>
                  <a:lnTo>
                    <a:pt x="1007" y="8992"/>
                  </a:lnTo>
                  <a:cubicBezTo>
                    <a:pt x="648" y="8992"/>
                    <a:pt x="348" y="8704"/>
                    <a:pt x="348" y="8332"/>
                  </a:cubicBezTo>
                  <a:lnTo>
                    <a:pt x="348" y="1007"/>
                  </a:lnTo>
                  <a:cubicBezTo>
                    <a:pt x="348" y="648"/>
                    <a:pt x="648" y="360"/>
                    <a:pt x="1007" y="360"/>
                  </a:cubicBezTo>
                  <a:lnTo>
                    <a:pt x="9112" y="360"/>
                  </a:lnTo>
                  <a:cubicBezTo>
                    <a:pt x="9339" y="360"/>
                    <a:pt x="9339" y="0"/>
                    <a:pt x="911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4156280" y="3824844"/>
              <a:ext cx="105674" cy="24200"/>
            </a:xfrm>
            <a:custGeom>
              <a:avLst/>
              <a:gdLst/>
              <a:ahLst/>
              <a:cxnLst/>
              <a:rect l="l" t="t" r="r" b="b"/>
              <a:pathLst>
                <a:path w="1524" h="349" extrusionOk="0">
                  <a:moveTo>
                    <a:pt x="241" y="1"/>
                  </a:moveTo>
                  <a:cubicBezTo>
                    <a:pt x="1" y="1"/>
                    <a:pt x="1" y="348"/>
                    <a:pt x="241" y="348"/>
                  </a:cubicBezTo>
                  <a:lnTo>
                    <a:pt x="1284" y="348"/>
                  </a:lnTo>
                  <a:cubicBezTo>
                    <a:pt x="1523" y="348"/>
                    <a:pt x="1523" y="1"/>
                    <a:pt x="128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4301757" y="3824844"/>
              <a:ext cx="539604" cy="24200"/>
            </a:xfrm>
            <a:custGeom>
              <a:avLst/>
              <a:gdLst/>
              <a:ahLst/>
              <a:cxnLst/>
              <a:rect l="l" t="t" r="r" b="b"/>
              <a:pathLst>
                <a:path w="7782" h="349" extrusionOk="0">
                  <a:moveTo>
                    <a:pt x="229" y="1"/>
                  </a:moveTo>
                  <a:cubicBezTo>
                    <a:pt x="1" y="1"/>
                    <a:pt x="1" y="348"/>
                    <a:pt x="229" y="348"/>
                  </a:cubicBezTo>
                  <a:lnTo>
                    <a:pt x="7554" y="348"/>
                  </a:lnTo>
                  <a:cubicBezTo>
                    <a:pt x="7782" y="348"/>
                    <a:pt x="7782" y="1"/>
                    <a:pt x="7554" y="1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4012466" y="3201399"/>
              <a:ext cx="104842" cy="24962"/>
            </a:xfrm>
            <a:custGeom>
              <a:avLst/>
              <a:gdLst/>
              <a:ahLst/>
              <a:cxnLst/>
              <a:rect l="l" t="t" r="r" b="b"/>
              <a:pathLst>
                <a:path w="1512" h="360" extrusionOk="0">
                  <a:moveTo>
                    <a:pt x="229" y="0"/>
                  </a:moveTo>
                  <a:cubicBezTo>
                    <a:pt x="1" y="0"/>
                    <a:pt x="1" y="360"/>
                    <a:pt x="229" y="360"/>
                  </a:cubicBezTo>
                  <a:lnTo>
                    <a:pt x="1272" y="360"/>
                  </a:lnTo>
                  <a:cubicBezTo>
                    <a:pt x="1511" y="360"/>
                    <a:pt x="1511" y="0"/>
                    <a:pt x="1272" y="0"/>
                  </a:cubicBezTo>
                  <a:close/>
                </a:path>
              </a:pathLst>
            </a:custGeom>
            <a:solidFill>
              <a:srgbClr val="292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428" name="Google Shape;1428;p35"/>
          <p:cNvSpPr txBox="1"/>
          <p:nvPr>
            <p:ph type="title"/>
          </p:nvPr>
        </p:nvSpPr>
        <p:spPr>
          <a:xfrm>
            <a:off x="457200" y="411480"/>
            <a:ext cx="8229600" cy="548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프로젝트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배경</a:t>
            </a:r>
            <a:endParaRPr lang="ko-KR" altLang="en-US" sz="3200">
              <a:solidFill>
                <a:srgbClr val="3E3E3E"/>
              </a:solidFill>
            </a:endParaRPr>
          </a:p>
        </p:txBody>
      </p:sp>
      <p:sp>
        <p:nvSpPr>
          <p:cNvPr id="1429" name="Google Shape;1429;p35"/>
          <p:cNvSpPr txBox="1"/>
          <p:nvPr/>
        </p:nvSpPr>
        <p:spPr>
          <a:xfrm>
            <a:off x="470650" y="3897750"/>
            <a:ext cx="24690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실제로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많은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사람들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중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좌회전에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대해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정확히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모르는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사람이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많음</a:t>
            </a:r>
            <a:endParaRPr lang="ko-KR" altLang="en-US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30" name="Google Shape;1430;p35"/>
          <p:cNvSpPr txBox="1"/>
          <p:nvPr/>
        </p:nvSpPr>
        <p:spPr>
          <a:xfrm>
            <a:off x="650240" y="3373120"/>
            <a:ext cx="2157095" cy="32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개념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부족</a:t>
            </a:r>
            <a:endParaRPr lang="ko-KR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51" name="Google Shape;1451;p35"/>
          <p:cNvSpPr txBox="1"/>
          <p:nvPr/>
        </p:nvSpPr>
        <p:spPr>
          <a:xfrm>
            <a:off x="6336030" y="3373120"/>
            <a:ext cx="2259330" cy="32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Jalnan Gothic TTF" charset="-127"/>
              <a:buNone/>
            </a:pP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사고의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심각도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증가</a:t>
            </a:r>
            <a:endParaRPr lang="ko-KR" altLang="en-US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52" name="Google Shape;1452;p35"/>
          <p:cNvSpPr txBox="1"/>
          <p:nvPr/>
        </p:nvSpPr>
        <p:spPr>
          <a:xfrm>
            <a:off x="3432175" y="3373120"/>
            <a:ext cx="2293620" cy="32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거리판단</a:t>
            </a:r>
            <a:r>
              <a:rPr lang="en-US" altLang="ko-KR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b="1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어려움</a:t>
            </a:r>
            <a:endParaRPr lang="ko-KR" altLang="en-US" b="1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82" name="Google Shape;1582;p35"/>
          <p:cNvSpPr txBox="1"/>
          <p:nvPr/>
        </p:nvSpPr>
        <p:spPr>
          <a:xfrm>
            <a:off x="3252470" y="3897630"/>
            <a:ext cx="2653665" cy="758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Jalnan Gothic TTF" charset="-127"/>
              <a:buNone/>
            </a:pP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좌회전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반대편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거리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판단을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제대로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하지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못해사고가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나는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경우가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빈번하게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발생</a:t>
            </a:r>
            <a:endParaRPr lang="en-US" altLang="ko-KR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83" name="Google Shape;1583;p35"/>
          <p:cNvSpPr txBox="1"/>
          <p:nvPr/>
        </p:nvSpPr>
        <p:spPr>
          <a:xfrm>
            <a:off x="6080125" y="3897630"/>
            <a:ext cx="2703830" cy="758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Jalnan Gothic TTF" charset="-127"/>
              <a:buNone/>
            </a:pP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좌회전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사고시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반대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방향으로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주행중인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차량과의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사고가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빈번하기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때문에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사고의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심각도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증가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pic>
        <p:nvPicPr>
          <p:cNvPr id="2" name="exampl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324225" y="1283335"/>
            <a:ext cx="2477770" cy="1723390"/>
          </a:xfrm>
          <a:prstGeom prst="rect">
            <a:avLst/>
          </a:prstGeom>
        </p:spPr>
      </p:pic>
      <p:pic>
        <p:nvPicPr>
          <p:cNvPr id="4" name="Picture 3" descr="Screenshot from 2024-06-28 09-30-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225" y="1283970"/>
            <a:ext cx="2387600" cy="1684655"/>
          </a:xfrm>
          <a:prstGeom prst="rect">
            <a:avLst/>
          </a:prstGeom>
          <a:ln w="12700" cmpd="sng">
            <a:solidFill>
              <a:schemeClr val="bg1">
                <a:lumMod val="50000"/>
              </a:schemeClr>
            </a:solidFill>
            <a:prstDash val="solid"/>
          </a:ln>
        </p:spPr>
      </p:pic>
      <p:pic>
        <p:nvPicPr>
          <p:cNvPr id="7" name="Picture 6" descr="Screenshot from 2024-06-28 09-40-0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230" y="1188720"/>
            <a:ext cx="2268220" cy="1874520"/>
          </a:xfrm>
          <a:prstGeom prst="rect">
            <a:avLst/>
          </a:prstGeom>
          <a:ln w="12700" cmpd="sng">
            <a:solidFill>
              <a:schemeClr val="bg1">
                <a:lumMod val="50000"/>
              </a:schemeClr>
            </a:solidFill>
            <a:prstDash val="solid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3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252" name="Google Shape;1252;p33"/>
          <p:cNvSpPr/>
          <p:nvPr/>
        </p:nvSpPr>
        <p:spPr>
          <a:xfrm>
            <a:off x="1303109" y="3169678"/>
            <a:ext cx="1105950" cy="1034300"/>
          </a:xfrm>
          <a:custGeom>
            <a:avLst/>
            <a:gdLst/>
            <a:ahLst/>
            <a:cxnLst/>
            <a:rect l="l" t="t" r="r" b="b"/>
            <a:pathLst>
              <a:path w="44238" h="41372" extrusionOk="0">
                <a:moveTo>
                  <a:pt x="12331" y="2012"/>
                </a:moveTo>
                <a:cubicBezTo>
                  <a:pt x="8316" y="3533"/>
                  <a:pt x="3950" y="5776"/>
                  <a:pt x="1932" y="9317"/>
                </a:cubicBezTo>
                <a:cubicBezTo>
                  <a:pt x="-86" y="12858"/>
                  <a:pt x="-253" y="19213"/>
                  <a:pt x="223" y="23260"/>
                </a:cubicBezTo>
                <a:cubicBezTo>
                  <a:pt x="700" y="27307"/>
                  <a:pt x="2507" y="30744"/>
                  <a:pt x="4791" y="33598"/>
                </a:cubicBezTo>
                <a:cubicBezTo>
                  <a:pt x="7075" y="36452"/>
                  <a:pt x="9648" y="39306"/>
                  <a:pt x="13927" y="40386"/>
                </a:cubicBezTo>
                <a:cubicBezTo>
                  <a:pt x="18206" y="41466"/>
                  <a:pt x="25727" y="42034"/>
                  <a:pt x="30466" y="40077"/>
                </a:cubicBezTo>
                <a:cubicBezTo>
                  <a:pt x="35205" y="38120"/>
                  <a:pt x="40139" y="32485"/>
                  <a:pt x="42360" y="28643"/>
                </a:cubicBezTo>
                <a:cubicBezTo>
                  <a:pt x="44581" y="24801"/>
                  <a:pt x="44506" y="20853"/>
                  <a:pt x="43790" y="17027"/>
                </a:cubicBezTo>
                <a:cubicBezTo>
                  <a:pt x="43074" y="13201"/>
                  <a:pt x="41024" y="8493"/>
                  <a:pt x="38062" y="5687"/>
                </a:cubicBezTo>
                <a:cubicBezTo>
                  <a:pt x="35101" y="2881"/>
                  <a:pt x="30310" y="806"/>
                  <a:pt x="26021" y="193"/>
                </a:cubicBezTo>
                <a:cubicBezTo>
                  <a:pt x="21733" y="-419"/>
                  <a:pt x="16346" y="491"/>
                  <a:pt x="12331" y="20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53" name="Google Shape;1253;p33"/>
          <p:cNvSpPr/>
          <p:nvPr/>
        </p:nvSpPr>
        <p:spPr>
          <a:xfrm>
            <a:off x="1261400" y="3352278"/>
            <a:ext cx="1082282" cy="884885"/>
          </a:xfrm>
          <a:custGeom>
            <a:avLst/>
            <a:gdLst/>
            <a:ahLst/>
            <a:cxnLst/>
            <a:rect l="l" t="t" r="r" b="b"/>
            <a:pathLst>
              <a:path w="66561" h="54421" extrusionOk="0">
                <a:moveTo>
                  <a:pt x="7891" y="0"/>
                </a:moveTo>
                <a:lnTo>
                  <a:pt x="7891" y="0"/>
                </a:lnTo>
                <a:cubicBezTo>
                  <a:pt x="6134" y="1035"/>
                  <a:pt x="4711" y="3022"/>
                  <a:pt x="3810" y="4666"/>
                </a:cubicBezTo>
                <a:cubicBezTo>
                  <a:pt x="2897" y="6332"/>
                  <a:pt x="2150" y="8103"/>
                  <a:pt x="1570" y="9922"/>
                </a:cubicBezTo>
                <a:cubicBezTo>
                  <a:pt x="419" y="13527"/>
                  <a:pt x="0" y="17402"/>
                  <a:pt x="258" y="21186"/>
                </a:cubicBezTo>
                <a:cubicBezTo>
                  <a:pt x="800" y="29116"/>
                  <a:pt x="4112" y="36655"/>
                  <a:pt x="9107" y="42653"/>
                </a:cubicBezTo>
                <a:cubicBezTo>
                  <a:pt x="13858" y="48354"/>
                  <a:pt x="20430" y="52189"/>
                  <a:pt x="27551" y="53685"/>
                </a:cubicBezTo>
                <a:cubicBezTo>
                  <a:pt x="29892" y="54177"/>
                  <a:pt x="32266" y="54421"/>
                  <a:pt x="34636" y="54421"/>
                </a:cubicBezTo>
                <a:cubicBezTo>
                  <a:pt x="39302" y="54421"/>
                  <a:pt x="43952" y="53476"/>
                  <a:pt x="48294" y="51616"/>
                </a:cubicBezTo>
                <a:cubicBezTo>
                  <a:pt x="54910" y="48781"/>
                  <a:pt x="60675" y="44055"/>
                  <a:pt x="64697" y="37915"/>
                </a:cubicBezTo>
                <a:cubicBezTo>
                  <a:pt x="65374" y="36878"/>
                  <a:pt x="65997" y="35807"/>
                  <a:pt x="66561" y="34705"/>
                </a:cubicBezTo>
                <a:lnTo>
                  <a:pt x="66561" y="34705"/>
                </a:lnTo>
                <a:cubicBezTo>
                  <a:pt x="65920" y="35335"/>
                  <a:pt x="65258" y="35939"/>
                  <a:pt x="64564" y="36499"/>
                </a:cubicBezTo>
                <a:cubicBezTo>
                  <a:pt x="60188" y="40020"/>
                  <a:pt x="55401" y="42338"/>
                  <a:pt x="50020" y="43850"/>
                </a:cubicBezTo>
                <a:cubicBezTo>
                  <a:pt x="46971" y="44706"/>
                  <a:pt x="44004" y="45115"/>
                  <a:pt x="41048" y="45115"/>
                </a:cubicBezTo>
                <a:cubicBezTo>
                  <a:pt x="37596" y="45115"/>
                  <a:pt x="34159" y="44558"/>
                  <a:pt x="30627" y="43507"/>
                </a:cubicBezTo>
                <a:cubicBezTo>
                  <a:pt x="24004" y="41536"/>
                  <a:pt x="17742" y="39470"/>
                  <a:pt x="13754" y="33350"/>
                </a:cubicBezTo>
                <a:cubicBezTo>
                  <a:pt x="10260" y="27988"/>
                  <a:pt x="7837" y="21252"/>
                  <a:pt x="7015" y="14901"/>
                </a:cubicBezTo>
                <a:cubicBezTo>
                  <a:pt x="6508" y="10973"/>
                  <a:pt x="6489" y="7113"/>
                  <a:pt x="7204" y="3214"/>
                </a:cubicBezTo>
                <a:cubicBezTo>
                  <a:pt x="7375" y="2279"/>
                  <a:pt x="7547" y="1095"/>
                  <a:pt x="78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254" name="Google Shape;1254;p33"/>
          <p:cNvGrpSpPr/>
          <p:nvPr/>
        </p:nvGrpSpPr>
        <p:grpSpPr>
          <a:xfrm>
            <a:off x="1576831" y="3419946"/>
            <a:ext cx="523652" cy="620717"/>
            <a:chOff x="3472897" y="2108871"/>
            <a:chExt cx="402809" cy="477475"/>
          </a:xfrm>
        </p:grpSpPr>
        <p:sp>
          <p:nvSpPr>
            <p:cNvPr id="1255" name="Google Shape;1255;p33"/>
            <p:cNvSpPr/>
            <p:nvPr/>
          </p:nvSpPr>
          <p:spPr>
            <a:xfrm>
              <a:off x="3603676" y="2468071"/>
              <a:ext cx="146307" cy="43707"/>
            </a:xfrm>
            <a:custGeom>
              <a:avLst/>
              <a:gdLst/>
              <a:ahLst/>
              <a:cxnLst/>
              <a:rect l="l" t="t" r="r" b="b"/>
              <a:pathLst>
                <a:path w="8998" h="2688" extrusionOk="0">
                  <a:moveTo>
                    <a:pt x="7928" y="1"/>
                  </a:moveTo>
                  <a:cubicBezTo>
                    <a:pt x="7851" y="1"/>
                    <a:pt x="7773" y="8"/>
                    <a:pt x="7696" y="22"/>
                  </a:cubicBezTo>
                  <a:cubicBezTo>
                    <a:pt x="7409" y="73"/>
                    <a:pt x="7176" y="214"/>
                    <a:pt x="6875" y="313"/>
                  </a:cubicBezTo>
                  <a:cubicBezTo>
                    <a:pt x="6582" y="410"/>
                    <a:pt x="6283" y="498"/>
                    <a:pt x="5984" y="576"/>
                  </a:cubicBezTo>
                  <a:cubicBezTo>
                    <a:pt x="5403" y="728"/>
                    <a:pt x="4806" y="819"/>
                    <a:pt x="4206" y="845"/>
                  </a:cubicBezTo>
                  <a:cubicBezTo>
                    <a:pt x="4018" y="853"/>
                    <a:pt x="3831" y="856"/>
                    <a:pt x="3644" y="856"/>
                  </a:cubicBezTo>
                  <a:cubicBezTo>
                    <a:pt x="3214" y="856"/>
                    <a:pt x="2785" y="837"/>
                    <a:pt x="2356" y="797"/>
                  </a:cubicBezTo>
                  <a:cubicBezTo>
                    <a:pt x="1923" y="759"/>
                    <a:pt x="1388" y="578"/>
                    <a:pt x="915" y="578"/>
                  </a:cubicBezTo>
                  <a:cubicBezTo>
                    <a:pt x="766" y="578"/>
                    <a:pt x="623" y="596"/>
                    <a:pt x="491" y="641"/>
                  </a:cubicBezTo>
                  <a:cubicBezTo>
                    <a:pt x="174" y="753"/>
                    <a:pt x="0" y="1103"/>
                    <a:pt x="179" y="1412"/>
                  </a:cubicBezTo>
                  <a:cubicBezTo>
                    <a:pt x="525" y="2012"/>
                    <a:pt x="1449" y="2225"/>
                    <a:pt x="2074" y="2395"/>
                  </a:cubicBezTo>
                  <a:cubicBezTo>
                    <a:pt x="2793" y="2590"/>
                    <a:pt x="3529" y="2681"/>
                    <a:pt x="4273" y="2687"/>
                  </a:cubicBezTo>
                  <a:cubicBezTo>
                    <a:pt x="4298" y="2687"/>
                    <a:pt x="4324" y="2687"/>
                    <a:pt x="4349" y="2687"/>
                  </a:cubicBezTo>
                  <a:cubicBezTo>
                    <a:pt x="5072" y="2687"/>
                    <a:pt x="5798" y="2607"/>
                    <a:pt x="6506" y="2469"/>
                  </a:cubicBezTo>
                  <a:cubicBezTo>
                    <a:pt x="7195" y="2332"/>
                    <a:pt x="8117" y="2124"/>
                    <a:pt x="8634" y="1633"/>
                  </a:cubicBezTo>
                  <a:cubicBezTo>
                    <a:pt x="8943" y="1339"/>
                    <a:pt x="8997" y="826"/>
                    <a:pt x="8785" y="464"/>
                  </a:cubicBezTo>
                  <a:cubicBezTo>
                    <a:pt x="8598" y="144"/>
                    <a:pt x="8273" y="1"/>
                    <a:pt x="79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3612798" y="2511257"/>
              <a:ext cx="118812" cy="35788"/>
            </a:xfrm>
            <a:custGeom>
              <a:avLst/>
              <a:gdLst/>
              <a:ahLst/>
              <a:cxnLst/>
              <a:rect l="l" t="t" r="r" b="b"/>
              <a:pathLst>
                <a:path w="7307" h="2201" extrusionOk="0">
                  <a:moveTo>
                    <a:pt x="6448" y="1"/>
                  </a:moveTo>
                  <a:cubicBezTo>
                    <a:pt x="6331" y="1"/>
                    <a:pt x="6211" y="23"/>
                    <a:pt x="6096" y="69"/>
                  </a:cubicBezTo>
                  <a:cubicBezTo>
                    <a:pt x="5991" y="110"/>
                    <a:pt x="5888" y="157"/>
                    <a:pt x="5788" y="213"/>
                  </a:cubicBezTo>
                  <a:cubicBezTo>
                    <a:pt x="5774" y="220"/>
                    <a:pt x="5719" y="248"/>
                    <a:pt x="5697" y="260"/>
                  </a:cubicBezTo>
                  <a:cubicBezTo>
                    <a:pt x="5595" y="299"/>
                    <a:pt x="5489" y="333"/>
                    <a:pt x="5382" y="358"/>
                  </a:cubicBezTo>
                  <a:cubicBezTo>
                    <a:pt x="5259" y="389"/>
                    <a:pt x="5135" y="411"/>
                    <a:pt x="5009" y="433"/>
                  </a:cubicBezTo>
                  <a:cubicBezTo>
                    <a:pt x="4985" y="435"/>
                    <a:pt x="4979" y="437"/>
                    <a:pt x="4969" y="438"/>
                  </a:cubicBezTo>
                  <a:cubicBezTo>
                    <a:pt x="4960" y="438"/>
                    <a:pt x="4952" y="438"/>
                    <a:pt x="4943" y="441"/>
                  </a:cubicBezTo>
                  <a:cubicBezTo>
                    <a:pt x="4884" y="447"/>
                    <a:pt x="4827" y="455"/>
                    <a:pt x="4768" y="460"/>
                  </a:cubicBezTo>
                  <a:cubicBezTo>
                    <a:pt x="4445" y="494"/>
                    <a:pt x="4121" y="523"/>
                    <a:pt x="3798" y="559"/>
                  </a:cubicBezTo>
                  <a:cubicBezTo>
                    <a:pt x="3448" y="596"/>
                    <a:pt x="3093" y="623"/>
                    <a:pt x="2739" y="623"/>
                  </a:cubicBezTo>
                  <a:cubicBezTo>
                    <a:pt x="2482" y="623"/>
                    <a:pt x="2226" y="609"/>
                    <a:pt x="1973" y="575"/>
                  </a:cubicBezTo>
                  <a:cubicBezTo>
                    <a:pt x="1676" y="535"/>
                    <a:pt x="1164" y="310"/>
                    <a:pt x="762" y="310"/>
                  </a:cubicBezTo>
                  <a:cubicBezTo>
                    <a:pt x="504" y="310"/>
                    <a:pt x="290" y="403"/>
                    <a:pt x="208" y="696"/>
                  </a:cubicBezTo>
                  <a:cubicBezTo>
                    <a:pt x="0" y="1438"/>
                    <a:pt x="1110" y="1798"/>
                    <a:pt x="1637" y="1956"/>
                  </a:cubicBezTo>
                  <a:cubicBezTo>
                    <a:pt x="2263" y="2144"/>
                    <a:pt x="2941" y="2192"/>
                    <a:pt x="3592" y="2200"/>
                  </a:cubicBezTo>
                  <a:cubicBezTo>
                    <a:pt x="3635" y="2200"/>
                    <a:pt x="3678" y="2201"/>
                    <a:pt x="3722" y="2201"/>
                  </a:cubicBezTo>
                  <a:cubicBezTo>
                    <a:pt x="4303" y="2201"/>
                    <a:pt x="4885" y="2147"/>
                    <a:pt x="5459" y="2063"/>
                  </a:cubicBezTo>
                  <a:cubicBezTo>
                    <a:pt x="6118" y="1968"/>
                    <a:pt x="6742" y="1762"/>
                    <a:pt x="7144" y="1202"/>
                  </a:cubicBezTo>
                  <a:cubicBezTo>
                    <a:pt x="7306" y="976"/>
                    <a:pt x="7282" y="617"/>
                    <a:pt x="7144" y="389"/>
                  </a:cubicBezTo>
                  <a:cubicBezTo>
                    <a:pt x="6989" y="129"/>
                    <a:pt x="6725" y="1"/>
                    <a:pt x="64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3645984" y="2558574"/>
              <a:ext cx="57625" cy="27772"/>
            </a:xfrm>
            <a:custGeom>
              <a:avLst/>
              <a:gdLst/>
              <a:ahLst/>
              <a:cxnLst/>
              <a:rect l="l" t="t" r="r" b="b"/>
              <a:pathLst>
                <a:path w="3544" h="1708" extrusionOk="0">
                  <a:moveTo>
                    <a:pt x="2663" y="0"/>
                  </a:moveTo>
                  <a:cubicBezTo>
                    <a:pt x="2473" y="0"/>
                    <a:pt x="2291" y="37"/>
                    <a:pt x="2108" y="71"/>
                  </a:cubicBezTo>
                  <a:cubicBezTo>
                    <a:pt x="1990" y="82"/>
                    <a:pt x="1873" y="85"/>
                    <a:pt x="1757" y="85"/>
                  </a:cubicBezTo>
                  <a:cubicBezTo>
                    <a:pt x="1619" y="85"/>
                    <a:pt x="1481" y="81"/>
                    <a:pt x="1341" y="81"/>
                  </a:cubicBezTo>
                  <a:cubicBezTo>
                    <a:pt x="1320" y="81"/>
                    <a:pt x="1299" y="81"/>
                    <a:pt x="1278" y="81"/>
                  </a:cubicBezTo>
                  <a:cubicBezTo>
                    <a:pt x="1269" y="81"/>
                    <a:pt x="1259" y="81"/>
                    <a:pt x="1250" y="81"/>
                  </a:cubicBezTo>
                  <a:cubicBezTo>
                    <a:pt x="1135" y="81"/>
                    <a:pt x="1022" y="75"/>
                    <a:pt x="908" y="75"/>
                  </a:cubicBezTo>
                  <a:cubicBezTo>
                    <a:pt x="890" y="75"/>
                    <a:pt x="873" y="75"/>
                    <a:pt x="855" y="75"/>
                  </a:cubicBezTo>
                  <a:cubicBezTo>
                    <a:pt x="843" y="75"/>
                    <a:pt x="832" y="75"/>
                    <a:pt x="820" y="75"/>
                  </a:cubicBezTo>
                  <a:cubicBezTo>
                    <a:pt x="790" y="75"/>
                    <a:pt x="761" y="75"/>
                    <a:pt x="731" y="75"/>
                  </a:cubicBezTo>
                  <a:cubicBezTo>
                    <a:pt x="684" y="75"/>
                    <a:pt x="636" y="76"/>
                    <a:pt x="588" y="82"/>
                  </a:cubicBezTo>
                  <a:cubicBezTo>
                    <a:pt x="474" y="99"/>
                    <a:pt x="370" y="143"/>
                    <a:pt x="267" y="198"/>
                  </a:cubicBezTo>
                  <a:cubicBezTo>
                    <a:pt x="74" y="301"/>
                    <a:pt x="1" y="538"/>
                    <a:pt x="46" y="740"/>
                  </a:cubicBezTo>
                  <a:cubicBezTo>
                    <a:pt x="113" y="1042"/>
                    <a:pt x="373" y="1271"/>
                    <a:pt x="638" y="1414"/>
                  </a:cubicBezTo>
                  <a:cubicBezTo>
                    <a:pt x="910" y="1561"/>
                    <a:pt x="1208" y="1653"/>
                    <a:pt x="1517" y="1684"/>
                  </a:cubicBezTo>
                  <a:cubicBezTo>
                    <a:pt x="1643" y="1700"/>
                    <a:pt x="1769" y="1707"/>
                    <a:pt x="1896" y="1707"/>
                  </a:cubicBezTo>
                  <a:cubicBezTo>
                    <a:pt x="1974" y="1707"/>
                    <a:pt x="2051" y="1704"/>
                    <a:pt x="2128" y="1699"/>
                  </a:cubicBezTo>
                  <a:cubicBezTo>
                    <a:pt x="2465" y="1674"/>
                    <a:pt x="2786" y="1636"/>
                    <a:pt x="3078" y="1451"/>
                  </a:cubicBezTo>
                  <a:cubicBezTo>
                    <a:pt x="3359" y="1272"/>
                    <a:pt x="3544" y="906"/>
                    <a:pt x="3435" y="572"/>
                  </a:cubicBezTo>
                  <a:cubicBezTo>
                    <a:pt x="3328" y="242"/>
                    <a:pt x="3040" y="5"/>
                    <a:pt x="2685" y="0"/>
                  </a:cubicBezTo>
                  <a:cubicBezTo>
                    <a:pt x="2678" y="0"/>
                    <a:pt x="2671" y="0"/>
                    <a:pt x="26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3535807" y="2194366"/>
              <a:ext cx="273119" cy="275672"/>
            </a:xfrm>
            <a:custGeom>
              <a:avLst/>
              <a:gdLst/>
              <a:ahLst/>
              <a:cxnLst/>
              <a:rect l="l" t="t" r="r" b="b"/>
              <a:pathLst>
                <a:path w="16797" h="16954" extrusionOk="0">
                  <a:moveTo>
                    <a:pt x="8690" y="0"/>
                  </a:moveTo>
                  <a:cubicBezTo>
                    <a:pt x="7055" y="0"/>
                    <a:pt x="5403" y="426"/>
                    <a:pt x="4082" y="1208"/>
                  </a:cubicBezTo>
                  <a:cubicBezTo>
                    <a:pt x="1711" y="2610"/>
                    <a:pt x="103" y="5202"/>
                    <a:pt x="38" y="7970"/>
                  </a:cubicBezTo>
                  <a:cubicBezTo>
                    <a:pt x="1" y="9531"/>
                    <a:pt x="438" y="11124"/>
                    <a:pt x="1242" y="12462"/>
                  </a:cubicBezTo>
                  <a:cubicBezTo>
                    <a:pt x="1639" y="13124"/>
                    <a:pt x="2142" y="13763"/>
                    <a:pt x="2726" y="14270"/>
                  </a:cubicBezTo>
                  <a:cubicBezTo>
                    <a:pt x="3260" y="14733"/>
                    <a:pt x="4581" y="15361"/>
                    <a:pt x="4318" y="16225"/>
                  </a:cubicBezTo>
                  <a:cubicBezTo>
                    <a:pt x="4190" y="16642"/>
                    <a:pt x="4552" y="16954"/>
                    <a:pt x="4907" y="16954"/>
                  </a:cubicBezTo>
                  <a:cubicBezTo>
                    <a:pt x="5091" y="16954"/>
                    <a:pt x="5273" y="16870"/>
                    <a:pt x="5384" y="16674"/>
                  </a:cubicBezTo>
                  <a:cubicBezTo>
                    <a:pt x="6097" y="15422"/>
                    <a:pt x="5283" y="14260"/>
                    <a:pt x="4328" y="13452"/>
                  </a:cubicBezTo>
                  <a:cubicBezTo>
                    <a:pt x="3324" y="12605"/>
                    <a:pt x="2511" y="11631"/>
                    <a:pt x="2073" y="10375"/>
                  </a:cubicBezTo>
                  <a:cubicBezTo>
                    <a:pt x="1216" y="7921"/>
                    <a:pt x="1918" y="5273"/>
                    <a:pt x="3822" y="3517"/>
                  </a:cubicBezTo>
                  <a:cubicBezTo>
                    <a:pt x="5045" y="2392"/>
                    <a:pt x="6882" y="1741"/>
                    <a:pt x="8657" y="1741"/>
                  </a:cubicBezTo>
                  <a:cubicBezTo>
                    <a:pt x="9649" y="1741"/>
                    <a:pt x="10622" y="1945"/>
                    <a:pt x="11458" y="2382"/>
                  </a:cubicBezTo>
                  <a:cubicBezTo>
                    <a:pt x="14006" y="3714"/>
                    <a:pt x="14978" y="6568"/>
                    <a:pt x="14764" y="9302"/>
                  </a:cubicBezTo>
                  <a:cubicBezTo>
                    <a:pt x="14660" y="10623"/>
                    <a:pt x="14297" y="12327"/>
                    <a:pt x="13178" y="13181"/>
                  </a:cubicBezTo>
                  <a:cubicBezTo>
                    <a:pt x="12603" y="13621"/>
                    <a:pt x="11873" y="13763"/>
                    <a:pt x="11363" y="14306"/>
                  </a:cubicBezTo>
                  <a:cubicBezTo>
                    <a:pt x="10815" y="14891"/>
                    <a:pt x="10683" y="15666"/>
                    <a:pt x="11060" y="16370"/>
                  </a:cubicBezTo>
                  <a:cubicBezTo>
                    <a:pt x="11209" y="16648"/>
                    <a:pt x="11438" y="16765"/>
                    <a:pt x="11669" y="16765"/>
                  </a:cubicBezTo>
                  <a:cubicBezTo>
                    <a:pt x="12124" y="16765"/>
                    <a:pt x="12589" y="16316"/>
                    <a:pt x="12491" y="15766"/>
                  </a:cubicBezTo>
                  <a:cubicBezTo>
                    <a:pt x="12422" y="15383"/>
                    <a:pt x="13858" y="14944"/>
                    <a:pt x="14132" y="14752"/>
                  </a:cubicBezTo>
                  <a:cubicBezTo>
                    <a:pt x="14711" y="14347"/>
                    <a:pt x="15183" y="13813"/>
                    <a:pt x="15545" y="13206"/>
                  </a:cubicBezTo>
                  <a:cubicBezTo>
                    <a:pt x="16320" y="11900"/>
                    <a:pt x="16626" y="10305"/>
                    <a:pt x="16684" y="8804"/>
                  </a:cubicBezTo>
                  <a:cubicBezTo>
                    <a:pt x="16796" y="5777"/>
                    <a:pt x="15425" y="2707"/>
                    <a:pt x="12809" y="1083"/>
                  </a:cubicBezTo>
                  <a:cubicBezTo>
                    <a:pt x="11619" y="344"/>
                    <a:pt x="10161" y="0"/>
                    <a:pt x="86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3596066" y="2325064"/>
              <a:ext cx="140877" cy="124064"/>
            </a:xfrm>
            <a:custGeom>
              <a:avLst/>
              <a:gdLst/>
              <a:ahLst/>
              <a:cxnLst/>
              <a:rect l="l" t="t" r="r" b="b"/>
              <a:pathLst>
                <a:path w="8664" h="7630" extrusionOk="0">
                  <a:moveTo>
                    <a:pt x="7264" y="0"/>
                  </a:moveTo>
                  <a:cubicBezTo>
                    <a:pt x="7028" y="0"/>
                    <a:pt x="6787" y="55"/>
                    <a:pt x="6562" y="145"/>
                  </a:cubicBezTo>
                  <a:cubicBezTo>
                    <a:pt x="6178" y="300"/>
                    <a:pt x="5839" y="543"/>
                    <a:pt x="5569" y="857"/>
                  </a:cubicBezTo>
                  <a:cubicBezTo>
                    <a:pt x="5315" y="650"/>
                    <a:pt x="5003" y="537"/>
                    <a:pt x="4691" y="537"/>
                  </a:cubicBezTo>
                  <a:cubicBezTo>
                    <a:pt x="4435" y="537"/>
                    <a:pt x="4180" y="613"/>
                    <a:pt x="3957" y="776"/>
                  </a:cubicBezTo>
                  <a:cubicBezTo>
                    <a:pt x="3699" y="965"/>
                    <a:pt x="3466" y="1222"/>
                    <a:pt x="3279" y="1512"/>
                  </a:cubicBezTo>
                  <a:cubicBezTo>
                    <a:pt x="3090" y="1316"/>
                    <a:pt x="2895" y="1125"/>
                    <a:pt x="2694" y="946"/>
                  </a:cubicBezTo>
                  <a:cubicBezTo>
                    <a:pt x="2411" y="693"/>
                    <a:pt x="2093" y="532"/>
                    <a:pt x="1765" y="532"/>
                  </a:cubicBezTo>
                  <a:cubicBezTo>
                    <a:pt x="1555" y="532"/>
                    <a:pt x="1340" y="598"/>
                    <a:pt x="1126" y="749"/>
                  </a:cubicBezTo>
                  <a:cubicBezTo>
                    <a:pt x="703" y="1047"/>
                    <a:pt x="412" y="1516"/>
                    <a:pt x="286" y="2016"/>
                  </a:cubicBezTo>
                  <a:cubicBezTo>
                    <a:pt x="1" y="3137"/>
                    <a:pt x="487" y="4249"/>
                    <a:pt x="1028" y="5210"/>
                  </a:cubicBezTo>
                  <a:cubicBezTo>
                    <a:pt x="1551" y="6142"/>
                    <a:pt x="2219" y="7126"/>
                    <a:pt x="3214" y="7593"/>
                  </a:cubicBezTo>
                  <a:cubicBezTo>
                    <a:pt x="3268" y="7618"/>
                    <a:pt x="3321" y="7630"/>
                    <a:pt x="3371" y="7630"/>
                  </a:cubicBezTo>
                  <a:cubicBezTo>
                    <a:pt x="3596" y="7630"/>
                    <a:pt x="3760" y="7399"/>
                    <a:pt x="3649" y="7158"/>
                  </a:cubicBezTo>
                  <a:cubicBezTo>
                    <a:pt x="3021" y="5792"/>
                    <a:pt x="1904" y="4693"/>
                    <a:pt x="1529" y="3199"/>
                  </a:cubicBezTo>
                  <a:cubicBezTo>
                    <a:pt x="1456" y="2901"/>
                    <a:pt x="1434" y="2598"/>
                    <a:pt x="1511" y="2300"/>
                  </a:cubicBezTo>
                  <a:cubicBezTo>
                    <a:pt x="1550" y="2157"/>
                    <a:pt x="1610" y="2013"/>
                    <a:pt x="1705" y="1897"/>
                  </a:cubicBezTo>
                  <a:cubicBezTo>
                    <a:pt x="1734" y="1861"/>
                    <a:pt x="1778" y="1833"/>
                    <a:pt x="1806" y="1796"/>
                  </a:cubicBezTo>
                  <a:cubicBezTo>
                    <a:pt x="1809" y="1792"/>
                    <a:pt x="1810" y="1792"/>
                    <a:pt x="1813" y="1789"/>
                  </a:cubicBezTo>
                  <a:cubicBezTo>
                    <a:pt x="1848" y="1826"/>
                    <a:pt x="1887" y="1859"/>
                    <a:pt x="1928" y="1890"/>
                  </a:cubicBezTo>
                  <a:cubicBezTo>
                    <a:pt x="2007" y="1959"/>
                    <a:pt x="2083" y="2028"/>
                    <a:pt x="2161" y="2098"/>
                  </a:cubicBezTo>
                  <a:cubicBezTo>
                    <a:pt x="2298" y="2226"/>
                    <a:pt x="2435" y="2355"/>
                    <a:pt x="2562" y="2491"/>
                  </a:cubicBezTo>
                  <a:cubicBezTo>
                    <a:pt x="2662" y="2595"/>
                    <a:pt x="2755" y="2705"/>
                    <a:pt x="2851" y="2815"/>
                  </a:cubicBezTo>
                  <a:cubicBezTo>
                    <a:pt x="2843" y="3221"/>
                    <a:pt x="2961" y="3616"/>
                    <a:pt x="3261" y="3944"/>
                  </a:cubicBezTo>
                  <a:cubicBezTo>
                    <a:pt x="3383" y="4078"/>
                    <a:pt x="3526" y="4134"/>
                    <a:pt x="3668" y="4134"/>
                  </a:cubicBezTo>
                  <a:cubicBezTo>
                    <a:pt x="3937" y="4134"/>
                    <a:pt x="4203" y="3932"/>
                    <a:pt x="4313" y="3666"/>
                  </a:cubicBezTo>
                  <a:cubicBezTo>
                    <a:pt x="4461" y="3310"/>
                    <a:pt x="4389" y="2970"/>
                    <a:pt x="4227" y="2662"/>
                  </a:cubicBezTo>
                  <a:cubicBezTo>
                    <a:pt x="4310" y="2415"/>
                    <a:pt x="4499" y="2180"/>
                    <a:pt x="4660" y="1994"/>
                  </a:cubicBezTo>
                  <a:cubicBezTo>
                    <a:pt x="4684" y="1966"/>
                    <a:pt x="4701" y="1947"/>
                    <a:pt x="4716" y="1933"/>
                  </a:cubicBezTo>
                  <a:cubicBezTo>
                    <a:pt x="4738" y="1946"/>
                    <a:pt x="4757" y="1965"/>
                    <a:pt x="4773" y="1985"/>
                  </a:cubicBezTo>
                  <a:cubicBezTo>
                    <a:pt x="4860" y="2108"/>
                    <a:pt x="4886" y="2302"/>
                    <a:pt x="4905" y="2476"/>
                  </a:cubicBezTo>
                  <a:cubicBezTo>
                    <a:pt x="4905" y="2482"/>
                    <a:pt x="4904" y="2488"/>
                    <a:pt x="4904" y="2492"/>
                  </a:cubicBezTo>
                  <a:lnTo>
                    <a:pt x="4907" y="2492"/>
                  </a:lnTo>
                  <a:cubicBezTo>
                    <a:pt x="4914" y="2557"/>
                    <a:pt x="4920" y="2618"/>
                    <a:pt x="4927" y="2673"/>
                  </a:cubicBezTo>
                  <a:cubicBezTo>
                    <a:pt x="4968" y="2972"/>
                    <a:pt x="5306" y="3165"/>
                    <a:pt x="5588" y="3165"/>
                  </a:cubicBezTo>
                  <a:cubicBezTo>
                    <a:pt x="5616" y="3165"/>
                    <a:pt x="5644" y="3163"/>
                    <a:pt x="5671" y="3159"/>
                  </a:cubicBezTo>
                  <a:cubicBezTo>
                    <a:pt x="6014" y="3106"/>
                    <a:pt x="6239" y="2838"/>
                    <a:pt x="6259" y="2492"/>
                  </a:cubicBezTo>
                  <a:cubicBezTo>
                    <a:pt x="6274" y="2246"/>
                    <a:pt x="6378" y="2016"/>
                    <a:pt x="6537" y="1829"/>
                  </a:cubicBezTo>
                  <a:cubicBezTo>
                    <a:pt x="6614" y="1736"/>
                    <a:pt x="6703" y="1656"/>
                    <a:pt x="6803" y="1590"/>
                  </a:cubicBezTo>
                  <a:cubicBezTo>
                    <a:pt x="6901" y="1524"/>
                    <a:pt x="7031" y="1499"/>
                    <a:pt x="7129" y="1446"/>
                  </a:cubicBezTo>
                  <a:cubicBezTo>
                    <a:pt x="7137" y="1496"/>
                    <a:pt x="7141" y="1552"/>
                    <a:pt x="7143" y="1576"/>
                  </a:cubicBezTo>
                  <a:cubicBezTo>
                    <a:pt x="7153" y="1946"/>
                    <a:pt x="7102" y="2318"/>
                    <a:pt x="7025" y="2678"/>
                  </a:cubicBezTo>
                  <a:cubicBezTo>
                    <a:pt x="6869" y="3411"/>
                    <a:pt x="6608" y="4133"/>
                    <a:pt x="6299" y="4815"/>
                  </a:cubicBezTo>
                  <a:cubicBezTo>
                    <a:pt x="6126" y="5193"/>
                    <a:pt x="5923" y="5558"/>
                    <a:pt x="5752" y="5936"/>
                  </a:cubicBezTo>
                  <a:cubicBezTo>
                    <a:pt x="5598" y="6277"/>
                    <a:pt x="5529" y="6805"/>
                    <a:pt x="5547" y="7180"/>
                  </a:cubicBezTo>
                  <a:cubicBezTo>
                    <a:pt x="5558" y="7391"/>
                    <a:pt x="5726" y="7543"/>
                    <a:pt x="5916" y="7543"/>
                  </a:cubicBezTo>
                  <a:cubicBezTo>
                    <a:pt x="5975" y="7543"/>
                    <a:pt x="6037" y="7528"/>
                    <a:pt x="6096" y="7495"/>
                  </a:cubicBezTo>
                  <a:cubicBezTo>
                    <a:pt x="7115" y="6934"/>
                    <a:pt x="7568" y="5744"/>
                    <a:pt x="7987" y="4718"/>
                  </a:cubicBezTo>
                  <a:cubicBezTo>
                    <a:pt x="8384" y="3750"/>
                    <a:pt x="8664" y="2632"/>
                    <a:pt x="8604" y="1576"/>
                  </a:cubicBezTo>
                  <a:cubicBezTo>
                    <a:pt x="8576" y="1103"/>
                    <a:pt x="8451" y="621"/>
                    <a:pt x="8082" y="296"/>
                  </a:cubicBezTo>
                  <a:cubicBezTo>
                    <a:pt x="7844" y="85"/>
                    <a:pt x="7558" y="0"/>
                    <a:pt x="72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3522278" y="2436916"/>
              <a:ext cx="41707" cy="42601"/>
            </a:xfrm>
            <a:custGeom>
              <a:avLst/>
              <a:gdLst/>
              <a:ahLst/>
              <a:cxnLst/>
              <a:rect l="l" t="t" r="r" b="b"/>
              <a:pathLst>
                <a:path w="2565" h="2620" extrusionOk="0">
                  <a:moveTo>
                    <a:pt x="21" y="1820"/>
                  </a:moveTo>
                  <a:cubicBezTo>
                    <a:pt x="21" y="1823"/>
                    <a:pt x="21" y="1826"/>
                    <a:pt x="21" y="1831"/>
                  </a:cubicBezTo>
                  <a:cubicBezTo>
                    <a:pt x="20" y="1841"/>
                    <a:pt x="18" y="1851"/>
                    <a:pt x="17" y="1862"/>
                  </a:cubicBezTo>
                  <a:lnTo>
                    <a:pt x="17" y="1862"/>
                  </a:lnTo>
                  <a:cubicBezTo>
                    <a:pt x="18" y="1853"/>
                    <a:pt x="19" y="1845"/>
                    <a:pt x="20" y="1837"/>
                  </a:cubicBezTo>
                  <a:lnTo>
                    <a:pt x="20" y="1837"/>
                  </a:lnTo>
                  <a:cubicBezTo>
                    <a:pt x="18" y="1847"/>
                    <a:pt x="17" y="1857"/>
                    <a:pt x="16" y="1867"/>
                  </a:cubicBezTo>
                  <a:lnTo>
                    <a:pt x="16" y="1867"/>
                  </a:lnTo>
                  <a:cubicBezTo>
                    <a:pt x="15" y="1873"/>
                    <a:pt x="14" y="1879"/>
                    <a:pt x="13" y="1885"/>
                  </a:cubicBezTo>
                  <a:lnTo>
                    <a:pt x="13" y="1885"/>
                  </a:lnTo>
                  <a:cubicBezTo>
                    <a:pt x="15" y="1864"/>
                    <a:pt x="18" y="1842"/>
                    <a:pt x="21" y="1820"/>
                  </a:cubicBezTo>
                  <a:close/>
                  <a:moveTo>
                    <a:pt x="2012" y="0"/>
                  </a:moveTo>
                  <a:cubicBezTo>
                    <a:pt x="1791" y="0"/>
                    <a:pt x="1578" y="125"/>
                    <a:pt x="1390" y="251"/>
                  </a:cubicBezTo>
                  <a:cubicBezTo>
                    <a:pt x="1319" y="298"/>
                    <a:pt x="1246" y="345"/>
                    <a:pt x="1177" y="393"/>
                  </a:cubicBezTo>
                  <a:cubicBezTo>
                    <a:pt x="1056" y="480"/>
                    <a:pt x="950" y="579"/>
                    <a:pt x="843" y="680"/>
                  </a:cubicBezTo>
                  <a:cubicBezTo>
                    <a:pt x="714" y="802"/>
                    <a:pt x="576" y="919"/>
                    <a:pt x="459" y="1051"/>
                  </a:cubicBezTo>
                  <a:cubicBezTo>
                    <a:pt x="396" y="1121"/>
                    <a:pt x="333" y="1192"/>
                    <a:pt x="272" y="1264"/>
                  </a:cubicBezTo>
                  <a:cubicBezTo>
                    <a:pt x="172" y="1381"/>
                    <a:pt x="83" y="1501"/>
                    <a:pt x="40" y="1653"/>
                  </a:cubicBezTo>
                  <a:cubicBezTo>
                    <a:pt x="18" y="1733"/>
                    <a:pt x="17" y="1821"/>
                    <a:pt x="9" y="1906"/>
                  </a:cubicBezTo>
                  <a:lnTo>
                    <a:pt x="9" y="1906"/>
                  </a:lnTo>
                  <a:cubicBezTo>
                    <a:pt x="8" y="1913"/>
                    <a:pt x="7" y="1919"/>
                    <a:pt x="6" y="1926"/>
                  </a:cubicBezTo>
                  <a:cubicBezTo>
                    <a:pt x="6" y="1930"/>
                    <a:pt x="6" y="1936"/>
                    <a:pt x="6" y="1941"/>
                  </a:cubicBezTo>
                  <a:cubicBezTo>
                    <a:pt x="9" y="1922"/>
                    <a:pt x="11" y="1904"/>
                    <a:pt x="13" y="1886"/>
                  </a:cubicBezTo>
                  <a:lnTo>
                    <a:pt x="13" y="1886"/>
                  </a:lnTo>
                  <a:cubicBezTo>
                    <a:pt x="0" y="2002"/>
                    <a:pt x="3" y="2109"/>
                    <a:pt x="53" y="2226"/>
                  </a:cubicBezTo>
                  <a:cubicBezTo>
                    <a:pt x="103" y="2352"/>
                    <a:pt x="194" y="2458"/>
                    <a:pt x="311" y="2527"/>
                  </a:cubicBezTo>
                  <a:cubicBezTo>
                    <a:pt x="434" y="2596"/>
                    <a:pt x="555" y="2620"/>
                    <a:pt x="680" y="2620"/>
                  </a:cubicBezTo>
                  <a:cubicBezTo>
                    <a:pt x="772" y="2620"/>
                    <a:pt x="865" y="2607"/>
                    <a:pt x="963" y="2590"/>
                  </a:cubicBezTo>
                  <a:cubicBezTo>
                    <a:pt x="1173" y="2553"/>
                    <a:pt x="1330" y="2387"/>
                    <a:pt x="1473" y="2244"/>
                  </a:cubicBezTo>
                  <a:cubicBezTo>
                    <a:pt x="1620" y="2100"/>
                    <a:pt x="1750" y="1944"/>
                    <a:pt x="1882" y="1787"/>
                  </a:cubicBezTo>
                  <a:cubicBezTo>
                    <a:pt x="1980" y="1669"/>
                    <a:pt x="2084" y="1555"/>
                    <a:pt x="2171" y="1431"/>
                  </a:cubicBezTo>
                  <a:cubicBezTo>
                    <a:pt x="2226" y="1352"/>
                    <a:pt x="2273" y="1267"/>
                    <a:pt x="2322" y="1183"/>
                  </a:cubicBezTo>
                  <a:cubicBezTo>
                    <a:pt x="2393" y="1060"/>
                    <a:pt x="2462" y="946"/>
                    <a:pt x="2508" y="808"/>
                  </a:cubicBezTo>
                  <a:cubicBezTo>
                    <a:pt x="2536" y="727"/>
                    <a:pt x="2565" y="639"/>
                    <a:pt x="2562" y="553"/>
                  </a:cubicBezTo>
                  <a:cubicBezTo>
                    <a:pt x="2553" y="364"/>
                    <a:pt x="2462" y="170"/>
                    <a:pt x="2291" y="74"/>
                  </a:cubicBezTo>
                  <a:cubicBezTo>
                    <a:pt x="2197" y="22"/>
                    <a:pt x="2104" y="0"/>
                    <a:pt x="20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3522278" y="2468152"/>
              <a:ext cx="130" cy="846"/>
            </a:xfrm>
            <a:custGeom>
              <a:avLst/>
              <a:gdLst/>
              <a:ahLst/>
              <a:cxnLst/>
              <a:rect l="l" t="t" r="r" b="b"/>
              <a:pathLst>
                <a:path w="8" h="52" extrusionOk="0">
                  <a:moveTo>
                    <a:pt x="8" y="1"/>
                  </a:moveTo>
                  <a:cubicBezTo>
                    <a:pt x="8" y="2"/>
                    <a:pt x="8" y="3"/>
                    <a:pt x="7" y="4"/>
                  </a:cubicBezTo>
                  <a:lnTo>
                    <a:pt x="7" y="4"/>
                  </a:lnTo>
                  <a:cubicBezTo>
                    <a:pt x="8" y="3"/>
                    <a:pt x="8" y="2"/>
                    <a:pt x="8" y="1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6" y="5"/>
                  </a:cubicBezTo>
                  <a:cubicBezTo>
                    <a:pt x="5" y="21"/>
                    <a:pt x="2" y="36"/>
                    <a:pt x="1" y="52"/>
                  </a:cubicBezTo>
                  <a:cubicBezTo>
                    <a:pt x="3" y="35"/>
                    <a:pt x="5" y="20"/>
                    <a:pt x="7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3478181" y="2381860"/>
              <a:ext cx="45593" cy="30422"/>
            </a:xfrm>
            <a:custGeom>
              <a:avLst/>
              <a:gdLst/>
              <a:ahLst/>
              <a:cxnLst/>
              <a:rect l="l" t="t" r="r" b="b"/>
              <a:pathLst>
                <a:path w="2804" h="1871" extrusionOk="0">
                  <a:moveTo>
                    <a:pt x="2099" y="1"/>
                  </a:moveTo>
                  <a:cubicBezTo>
                    <a:pt x="2089" y="1"/>
                    <a:pt x="2078" y="1"/>
                    <a:pt x="2068" y="2"/>
                  </a:cubicBezTo>
                  <a:cubicBezTo>
                    <a:pt x="1954" y="10"/>
                    <a:pt x="1841" y="38"/>
                    <a:pt x="1729" y="59"/>
                  </a:cubicBezTo>
                  <a:cubicBezTo>
                    <a:pt x="1653" y="73"/>
                    <a:pt x="1576" y="87"/>
                    <a:pt x="1499" y="100"/>
                  </a:cubicBezTo>
                  <a:cubicBezTo>
                    <a:pt x="1420" y="113"/>
                    <a:pt x="1350" y="144"/>
                    <a:pt x="1277" y="172"/>
                  </a:cubicBezTo>
                  <a:cubicBezTo>
                    <a:pt x="1130" y="229"/>
                    <a:pt x="982" y="281"/>
                    <a:pt x="834" y="333"/>
                  </a:cubicBezTo>
                  <a:cubicBezTo>
                    <a:pt x="655" y="393"/>
                    <a:pt x="507" y="453"/>
                    <a:pt x="364" y="579"/>
                  </a:cubicBezTo>
                  <a:cubicBezTo>
                    <a:pt x="264" y="666"/>
                    <a:pt x="185" y="761"/>
                    <a:pt x="129" y="875"/>
                  </a:cubicBezTo>
                  <a:lnTo>
                    <a:pt x="129" y="875"/>
                  </a:lnTo>
                  <a:cubicBezTo>
                    <a:pt x="121" y="886"/>
                    <a:pt x="114" y="898"/>
                    <a:pt x="110" y="910"/>
                  </a:cubicBezTo>
                  <a:cubicBezTo>
                    <a:pt x="44" y="1052"/>
                    <a:pt x="0" y="1212"/>
                    <a:pt x="50" y="1369"/>
                  </a:cubicBezTo>
                  <a:cubicBezTo>
                    <a:pt x="97" y="1512"/>
                    <a:pt x="186" y="1652"/>
                    <a:pt x="324" y="1725"/>
                  </a:cubicBezTo>
                  <a:cubicBezTo>
                    <a:pt x="346" y="1737"/>
                    <a:pt x="372" y="1744"/>
                    <a:pt x="397" y="1754"/>
                  </a:cubicBezTo>
                  <a:cubicBezTo>
                    <a:pt x="524" y="1836"/>
                    <a:pt x="677" y="1870"/>
                    <a:pt x="831" y="1870"/>
                  </a:cubicBezTo>
                  <a:cubicBezTo>
                    <a:pt x="984" y="1870"/>
                    <a:pt x="1138" y="1836"/>
                    <a:pt x="1271" y="1780"/>
                  </a:cubicBezTo>
                  <a:cubicBezTo>
                    <a:pt x="1470" y="1697"/>
                    <a:pt x="1668" y="1612"/>
                    <a:pt x="1864" y="1520"/>
                  </a:cubicBezTo>
                  <a:cubicBezTo>
                    <a:pt x="2049" y="1433"/>
                    <a:pt x="2201" y="1300"/>
                    <a:pt x="2357" y="1169"/>
                  </a:cubicBezTo>
                  <a:cubicBezTo>
                    <a:pt x="2414" y="1123"/>
                    <a:pt x="2471" y="1073"/>
                    <a:pt x="2524" y="1020"/>
                  </a:cubicBezTo>
                  <a:cubicBezTo>
                    <a:pt x="2626" y="912"/>
                    <a:pt x="2670" y="777"/>
                    <a:pt x="2718" y="640"/>
                  </a:cubicBezTo>
                  <a:cubicBezTo>
                    <a:pt x="2803" y="397"/>
                    <a:pt x="2620" y="125"/>
                    <a:pt x="2387" y="59"/>
                  </a:cubicBezTo>
                  <a:cubicBezTo>
                    <a:pt x="2292" y="31"/>
                    <a:pt x="2200" y="1"/>
                    <a:pt x="2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3472897" y="2282316"/>
              <a:ext cx="47235" cy="28894"/>
            </a:xfrm>
            <a:custGeom>
              <a:avLst/>
              <a:gdLst/>
              <a:ahLst/>
              <a:cxnLst/>
              <a:rect l="l" t="t" r="r" b="b"/>
              <a:pathLst>
                <a:path w="2905" h="1777" extrusionOk="0">
                  <a:moveTo>
                    <a:pt x="755" y="0"/>
                  </a:moveTo>
                  <a:cubicBezTo>
                    <a:pt x="545" y="0"/>
                    <a:pt x="372" y="95"/>
                    <a:pt x="234" y="236"/>
                  </a:cubicBezTo>
                  <a:cubicBezTo>
                    <a:pt x="214" y="256"/>
                    <a:pt x="196" y="278"/>
                    <a:pt x="179" y="302"/>
                  </a:cubicBezTo>
                  <a:cubicBezTo>
                    <a:pt x="160" y="327"/>
                    <a:pt x="138" y="347"/>
                    <a:pt x="120" y="374"/>
                  </a:cubicBezTo>
                  <a:cubicBezTo>
                    <a:pt x="126" y="368"/>
                    <a:pt x="133" y="363"/>
                    <a:pt x="141" y="358"/>
                  </a:cubicBezTo>
                  <a:lnTo>
                    <a:pt x="141" y="358"/>
                  </a:lnTo>
                  <a:cubicBezTo>
                    <a:pt x="75" y="454"/>
                    <a:pt x="34" y="561"/>
                    <a:pt x="37" y="682"/>
                  </a:cubicBezTo>
                  <a:lnTo>
                    <a:pt x="37" y="682"/>
                  </a:lnTo>
                  <a:cubicBezTo>
                    <a:pt x="35" y="695"/>
                    <a:pt x="34" y="709"/>
                    <a:pt x="31" y="724"/>
                  </a:cubicBezTo>
                  <a:cubicBezTo>
                    <a:pt x="0" y="988"/>
                    <a:pt x="199" y="1206"/>
                    <a:pt x="390" y="1348"/>
                  </a:cubicBezTo>
                  <a:cubicBezTo>
                    <a:pt x="551" y="1468"/>
                    <a:pt x="706" y="1569"/>
                    <a:pt x="904" y="1629"/>
                  </a:cubicBezTo>
                  <a:cubicBezTo>
                    <a:pt x="1039" y="1672"/>
                    <a:pt x="1177" y="1707"/>
                    <a:pt x="1314" y="1736"/>
                  </a:cubicBezTo>
                  <a:cubicBezTo>
                    <a:pt x="1465" y="1768"/>
                    <a:pt x="1617" y="1776"/>
                    <a:pt x="1769" y="1776"/>
                  </a:cubicBezTo>
                  <a:cubicBezTo>
                    <a:pt x="1814" y="1776"/>
                    <a:pt x="1859" y="1776"/>
                    <a:pt x="1903" y="1775"/>
                  </a:cubicBezTo>
                  <a:cubicBezTo>
                    <a:pt x="2016" y="1773"/>
                    <a:pt x="2128" y="1769"/>
                    <a:pt x="2235" y="1735"/>
                  </a:cubicBezTo>
                  <a:cubicBezTo>
                    <a:pt x="2334" y="1704"/>
                    <a:pt x="2438" y="1650"/>
                    <a:pt x="2534" y="1605"/>
                  </a:cubicBezTo>
                  <a:cubicBezTo>
                    <a:pt x="2859" y="1451"/>
                    <a:pt x="2904" y="941"/>
                    <a:pt x="2649" y="709"/>
                  </a:cubicBezTo>
                  <a:cubicBezTo>
                    <a:pt x="2610" y="674"/>
                    <a:pt x="2573" y="637"/>
                    <a:pt x="2535" y="602"/>
                  </a:cubicBezTo>
                  <a:cubicBezTo>
                    <a:pt x="2482" y="555"/>
                    <a:pt x="2428" y="511"/>
                    <a:pt x="2369" y="473"/>
                  </a:cubicBezTo>
                  <a:cubicBezTo>
                    <a:pt x="2317" y="444"/>
                    <a:pt x="2262" y="421"/>
                    <a:pt x="2205" y="401"/>
                  </a:cubicBezTo>
                  <a:cubicBezTo>
                    <a:pt x="2125" y="365"/>
                    <a:pt x="2046" y="330"/>
                    <a:pt x="1965" y="292"/>
                  </a:cubicBezTo>
                  <a:cubicBezTo>
                    <a:pt x="1801" y="217"/>
                    <a:pt x="1632" y="171"/>
                    <a:pt x="1461" y="116"/>
                  </a:cubicBezTo>
                  <a:cubicBezTo>
                    <a:pt x="1407" y="98"/>
                    <a:pt x="1352" y="76"/>
                    <a:pt x="1297" y="60"/>
                  </a:cubicBezTo>
                  <a:cubicBezTo>
                    <a:pt x="1181" y="26"/>
                    <a:pt x="1055" y="23"/>
                    <a:pt x="935" y="15"/>
                  </a:cubicBezTo>
                  <a:cubicBezTo>
                    <a:pt x="876" y="12"/>
                    <a:pt x="815" y="1"/>
                    <a:pt x="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512376" y="2188610"/>
              <a:ext cx="37577" cy="38276"/>
            </a:xfrm>
            <a:custGeom>
              <a:avLst/>
              <a:gdLst/>
              <a:ahLst/>
              <a:cxnLst/>
              <a:rect l="l" t="t" r="r" b="b"/>
              <a:pathLst>
                <a:path w="2311" h="2354" extrusionOk="0">
                  <a:moveTo>
                    <a:pt x="1981" y="1100"/>
                  </a:moveTo>
                  <a:lnTo>
                    <a:pt x="1981" y="1100"/>
                  </a:lnTo>
                  <a:cubicBezTo>
                    <a:pt x="1988" y="1109"/>
                    <a:pt x="1994" y="1117"/>
                    <a:pt x="2000" y="1125"/>
                  </a:cubicBezTo>
                  <a:cubicBezTo>
                    <a:pt x="1994" y="1117"/>
                    <a:pt x="1987" y="1109"/>
                    <a:pt x="1981" y="1100"/>
                  </a:cubicBezTo>
                  <a:close/>
                  <a:moveTo>
                    <a:pt x="474" y="0"/>
                  </a:moveTo>
                  <a:cubicBezTo>
                    <a:pt x="394" y="0"/>
                    <a:pt x="316" y="39"/>
                    <a:pt x="268" y="104"/>
                  </a:cubicBezTo>
                  <a:cubicBezTo>
                    <a:pt x="237" y="133"/>
                    <a:pt x="210" y="164"/>
                    <a:pt x="183" y="198"/>
                  </a:cubicBezTo>
                  <a:cubicBezTo>
                    <a:pt x="195" y="181"/>
                    <a:pt x="201" y="173"/>
                    <a:pt x="200" y="173"/>
                  </a:cubicBezTo>
                  <a:lnTo>
                    <a:pt x="200" y="173"/>
                  </a:lnTo>
                  <a:cubicBezTo>
                    <a:pt x="199" y="173"/>
                    <a:pt x="184" y="192"/>
                    <a:pt x="154" y="233"/>
                  </a:cubicBezTo>
                  <a:cubicBezTo>
                    <a:pt x="101" y="290"/>
                    <a:pt x="63" y="360"/>
                    <a:pt x="45" y="438"/>
                  </a:cubicBezTo>
                  <a:cubicBezTo>
                    <a:pt x="43" y="453"/>
                    <a:pt x="40" y="467"/>
                    <a:pt x="37" y="482"/>
                  </a:cubicBezTo>
                  <a:cubicBezTo>
                    <a:pt x="19" y="568"/>
                    <a:pt x="0" y="661"/>
                    <a:pt x="3" y="749"/>
                  </a:cubicBezTo>
                  <a:cubicBezTo>
                    <a:pt x="7" y="845"/>
                    <a:pt x="21" y="941"/>
                    <a:pt x="43" y="1033"/>
                  </a:cubicBezTo>
                  <a:cubicBezTo>
                    <a:pt x="70" y="1160"/>
                    <a:pt x="158" y="1305"/>
                    <a:pt x="230" y="1420"/>
                  </a:cubicBezTo>
                  <a:cubicBezTo>
                    <a:pt x="303" y="1540"/>
                    <a:pt x="409" y="1653"/>
                    <a:pt x="508" y="1754"/>
                  </a:cubicBezTo>
                  <a:cubicBezTo>
                    <a:pt x="664" y="1912"/>
                    <a:pt x="838" y="2072"/>
                    <a:pt x="1036" y="2173"/>
                  </a:cubicBezTo>
                  <a:cubicBezTo>
                    <a:pt x="1077" y="2193"/>
                    <a:pt x="1117" y="2214"/>
                    <a:pt x="1159" y="2233"/>
                  </a:cubicBezTo>
                  <a:cubicBezTo>
                    <a:pt x="1325" y="2309"/>
                    <a:pt x="1391" y="2325"/>
                    <a:pt x="1574" y="2344"/>
                  </a:cubicBezTo>
                  <a:cubicBezTo>
                    <a:pt x="1607" y="2347"/>
                    <a:pt x="1643" y="2352"/>
                    <a:pt x="1676" y="2353"/>
                  </a:cubicBezTo>
                  <a:cubicBezTo>
                    <a:pt x="1679" y="2353"/>
                    <a:pt x="1682" y="2353"/>
                    <a:pt x="1685" y="2353"/>
                  </a:cubicBezTo>
                  <a:cubicBezTo>
                    <a:pt x="1942" y="2353"/>
                    <a:pt x="2205" y="2158"/>
                    <a:pt x="2267" y="1909"/>
                  </a:cubicBezTo>
                  <a:cubicBezTo>
                    <a:pt x="2311" y="1732"/>
                    <a:pt x="2277" y="1569"/>
                    <a:pt x="2197" y="1408"/>
                  </a:cubicBezTo>
                  <a:cubicBezTo>
                    <a:pt x="2179" y="1371"/>
                    <a:pt x="2161" y="1333"/>
                    <a:pt x="2141" y="1298"/>
                  </a:cubicBezTo>
                  <a:cubicBezTo>
                    <a:pt x="2084" y="1195"/>
                    <a:pt x="1993" y="1106"/>
                    <a:pt x="1916" y="1014"/>
                  </a:cubicBezTo>
                  <a:lnTo>
                    <a:pt x="1916" y="1014"/>
                  </a:lnTo>
                  <a:cubicBezTo>
                    <a:pt x="1883" y="972"/>
                    <a:pt x="1848" y="930"/>
                    <a:pt x="1810" y="892"/>
                  </a:cubicBezTo>
                  <a:cubicBezTo>
                    <a:pt x="1777" y="860"/>
                    <a:pt x="1747" y="826"/>
                    <a:pt x="1716" y="793"/>
                  </a:cubicBezTo>
                  <a:cubicBezTo>
                    <a:pt x="1671" y="745"/>
                    <a:pt x="1630" y="696"/>
                    <a:pt x="1589" y="645"/>
                  </a:cubicBezTo>
                  <a:lnTo>
                    <a:pt x="1589" y="645"/>
                  </a:lnTo>
                  <a:cubicBezTo>
                    <a:pt x="1498" y="526"/>
                    <a:pt x="1405" y="408"/>
                    <a:pt x="1298" y="302"/>
                  </a:cubicBezTo>
                  <a:cubicBezTo>
                    <a:pt x="1125" y="126"/>
                    <a:pt x="866" y="10"/>
                    <a:pt x="615" y="9"/>
                  </a:cubicBezTo>
                  <a:cubicBezTo>
                    <a:pt x="591" y="5"/>
                    <a:pt x="567" y="4"/>
                    <a:pt x="543" y="4"/>
                  </a:cubicBezTo>
                  <a:cubicBezTo>
                    <a:pt x="535" y="4"/>
                    <a:pt x="527" y="4"/>
                    <a:pt x="519" y="4"/>
                  </a:cubicBezTo>
                  <a:cubicBezTo>
                    <a:pt x="504" y="2"/>
                    <a:pt x="489" y="0"/>
                    <a:pt x="4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3601904" y="2121456"/>
              <a:ext cx="34276" cy="51528"/>
            </a:xfrm>
            <a:custGeom>
              <a:avLst/>
              <a:gdLst/>
              <a:ahLst/>
              <a:cxnLst/>
              <a:rect l="l" t="t" r="r" b="b"/>
              <a:pathLst>
                <a:path w="2108" h="3169" extrusionOk="0">
                  <a:moveTo>
                    <a:pt x="877" y="0"/>
                  </a:moveTo>
                  <a:cubicBezTo>
                    <a:pt x="869" y="0"/>
                    <a:pt x="861" y="0"/>
                    <a:pt x="854" y="1"/>
                  </a:cubicBezTo>
                  <a:cubicBezTo>
                    <a:pt x="672" y="9"/>
                    <a:pt x="484" y="68"/>
                    <a:pt x="358" y="206"/>
                  </a:cubicBezTo>
                  <a:cubicBezTo>
                    <a:pt x="131" y="452"/>
                    <a:pt x="46" y="787"/>
                    <a:pt x="20" y="1113"/>
                  </a:cubicBezTo>
                  <a:cubicBezTo>
                    <a:pt x="1" y="1337"/>
                    <a:pt x="75" y="1596"/>
                    <a:pt x="136" y="1815"/>
                  </a:cubicBezTo>
                  <a:cubicBezTo>
                    <a:pt x="267" y="2292"/>
                    <a:pt x="522" y="2823"/>
                    <a:pt x="974" y="3070"/>
                  </a:cubicBezTo>
                  <a:cubicBezTo>
                    <a:pt x="1091" y="3135"/>
                    <a:pt x="1219" y="3168"/>
                    <a:pt x="1348" y="3168"/>
                  </a:cubicBezTo>
                  <a:cubicBezTo>
                    <a:pt x="1472" y="3168"/>
                    <a:pt x="1596" y="3137"/>
                    <a:pt x="1709" y="3070"/>
                  </a:cubicBezTo>
                  <a:cubicBezTo>
                    <a:pt x="1948" y="2930"/>
                    <a:pt x="2043" y="2704"/>
                    <a:pt x="2070" y="2440"/>
                  </a:cubicBezTo>
                  <a:cubicBezTo>
                    <a:pt x="2108" y="2073"/>
                    <a:pt x="1960" y="1692"/>
                    <a:pt x="1863" y="1340"/>
                  </a:cubicBezTo>
                  <a:cubicBezTo>
                    <a:pt x="1802" y="1120"/>
                    <a:pt x="1769" y="915"/>
                    <a:pt x="1674" y="704"/>
                  </a:cubicBezTo>
                  <a:cubicBezTo>
                    <a:pt x="1598" y="537"/>
                    <a:pt x="1489" y="323"/>
                    <a:pt x="1349" y="206"/>
                  </a:cubicBezTo>
                  <a:cubicBezTo>
                    <a:pt x="1215" y="95"/>
                    <a:pt x="1058" y="0"/>
                    <a:pt x="8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3710439" y="2108871"/>
              <a:ext cx="42130" cy="59593"/>
            </a:xfrm>
            <a:custGeom>
              <a:avLst/>
              <a:gdLst/>
              <a:ahLst/>
              <a:cxnLst/>
              <a:rect l="l" t="t" r="r" b="b"/>
              <a:pathLst>
                <a:path w="2591" h="3665" extrusionOk="0">
                  <a:moveTo>
                    <a:pt x="1870" y="0"/>
                  </a:moveTo>
                  <a:cubicBezTo>
                    <a:pt x="1855" y="0"/>
                    <a:pt x="1841" y="1"/>
                    <a:pt x="1826" y="2"/>
                  </a:cubicBezTo>
                  <a:cubicBezTo>
                    <a:pt x="1747" y="10"/>
                    <a:pt x="1671" y="17"/>
                    <a:pt x="1596" y="38"/>
                  </a:cubicBezTo>
                  <a:lnTo>
                    <a:pt x="1596" y="38"/>
                  </a:lnTo>
                  <a:cubicBezTo>
                    <a:pt x="914" y="152"/>
                    <a:pt x="634" y="967"/>
                    <a:pt x="386" y="1537"/>
                  </a:cubicBezTo>
                  <a:cubicBezTo>
                    <a:pt x="264" y="1812"/>
                    <a:pt x="116" y="2121"/>
                    <a:pt x="71" y="2422"/>
                  </a:cubicBezTo>
                  <a:cubicBezTo>
                    <a:pt x="35" y="2653"/>
                    <a:pt x="0" y="2858"/>
                    <a:pt x="49" y="3091"/>
                  </a:cubicBezTo>
                  <a:cubicBezTo>
                    <a:pt x="111" y="3386"/>
                    <a:pt x="364" y="3665"/>
                    <a:pt x="683" y="3665"/>
                  </a:cubicBezTo>
                  <a:cubicBezTo>
                    <a:pt x="692" y="3665"/>
                    <a:pt x="700" y="3665"/>
                    <a:pt x="709" y="3664"/>
                  </a:cubicBezTo>
                  <a:cubicBezTo>
                    <a:pt x="1394" y="3631"/>
                    <a:pt x="1782" y="2895"/>
                    <a:pt x="2049" y="2351"/>
                  </a:cubicBezTo>
                  <a:cubicBezTo>
                    <a:pt x="2151" y="2139"/>
                    <a:pt x="2260" y="1928"/>
                    <a:pt x="2359" y="1714"/>
                  </a:cubicBezTo>
                  <a:cubicBezTo>
                    <a:pt x="2438" y="1542"/>
                    <a:pt x="2499" y="1362"/>
                    <a:pt x="2538" y="1176"/>
                  </a:cubicBezTo>
                  <a:cubicBezTo>
                    <a:pt x="2575" y="1008"/>
                    <a:pt x="2591" y="832"/>
                    <a:pt x="2544" y="662"/>
                  </a:cubicBezTo>
                  <a:cubicBezTo>
                    <a:pt x="2522" y="578"/>
                    <a:pt x="2484" y="498"/>
                    <a:pt x="2434" y="426"/>
                  </a:cubicBezTo>
                  <a:cubicBezTo>
                    <a:pt x="2419" y="389"/>
                    <a:pt x="2402" y="354"/>
                    <a:pt x="2381" y="320"/>
                  </a:cubicBezTo>
                  <a:cubicBezTo>
                    <a:pt x="2269" y="156"/>
                    <a:pt x="2082" y="0"/>
                    <a:pt x="1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801593" y="2193195"/>
              <a:ext cx="37691" cy="32829"/>
            </a:xfrm>
            <a:custGeom>
              <a:avLst/>
              <a:gdLst/>
              <a:ahLst/>
              <a:cxnLst/>
              <a:rect l="l" t="t" r="r" b="b"/>
              <a:pathLst>
                <a:path w="2318" h="2019" extrusionOk="0">
                  <a:moveTo>
                    <a:pt x="1679" y="1"/>
                  </a:moveTo>
                  <a:cubicBezTo>
                    <a:pt x="1627" y="1"/>
                    <a:pt x="1575" y="8"/>
                    <a:pt x="1524" y="24"/>
                  </a:cubicBezTo>
                  <a:cubicBezTo>
                    <a:pt x="1403" y="65"/>
                    <a:pt x="1261" y="115"/>
                    <a:pt x="1160" y="191"/>
                  </a:cubicBezTo>
                  <a:cubicBezTo>
                    <a:pt x="984" y="323"/>
                    <a:pt x="798" y="451"/>
                    <a:pt x="635" y="600"/>
                  </a:cubicBezTo>
                  <a:cubicBezTo>
                    <a:pt x="487" y="738"/>
                    <a:pt x="323" y="896"/>
                    <a:pt x="220" y="1070"/>
                  </a:cubicBezTo>
                  <a:cubicBezTo>
                    <a:pt x="176" y="1144"/>
                    <a:pt x="132" y="1218"/>
                    <a:pt x="91" y="1293"/>
                  </a:cubicBezTo>
                  <a:cubicBezTo>
                    <a:pt x="43" y="1380"/>
                    <a:pt x="1" y="1472"/>
                    <a:pt x="1" y="1573"/>
                  </a:cubicBezTo>
                  <a:cubicBezTo>
                    <a:pt x="1" y="1720"/>
                    <a:pt x="75" y="1870"/>
                    <a:pt x="201" y="1948"/>
                  </a:cubicBezTo>
                  <a:cubicBezTo>
                    <a:pt x="282" y="1997"/>
                    <a:pt x="361" y="2018"/>
                    <a:pt x="441" y="2018"/>
                  </a:cubicBezTo>
                  <a:cubicBezTo>
                    <a:pt x="518" y="2018"/>
                    <a:pt x="596" y="1999"/>
                    <a:pt x="676" y="1967"/>
                  </a:cubicBezTo>
                  <a:cubicBezTo>
                    <a:pt x="735" y="1944"/>
                    <a:pt x="796" y="1920"/>
                    <a:pt x="856" y="1897"/>
                  </a:cubicBezTo>
                  <a:cubicBezTo>
                    <a:pt x="968" y="1856"/>
                    <a:pt x="1073" y="1803"/>
                    <a:pt x="1174" y="1739"/>
                  </a:cubicBezTo>
                  <a:cubicBezTo>
                    <a:pt x="1237" y="1699"/>
                    <a:pt x="1302" y="1659"/>
                    <a:pt x="1366" y="1621"/>
                  </a:cubicBezTo>
                  <a:cubicBezTo>
                    <a:pt x="1495" y="1544"/>
                    <a:pt x="1615" y="1447"/>
                    <a:pt x="1740" y="1362"/>
                  </a:cubicBezTo>
                  <a:cubicBezTo>
                    <a:pt x="1839" y="1295"/>
                    <a:pt x="1942" y="1229"/>
                    <a:pt x="2027" y="1142"/>
                  </a:cubicBezTo>
                  <a:cubicBezTo>
                    <a:pt x="2135" y="1028"/>
                    <a:pt x="2261" y="903"/>
                    <a:pt x="2288" y="742"/>
                  </a:cubicBezTo>
                  <a:cubicBezTo>
                    <a:pt x="2311" y="588"/>
                    <a:pt x="2317" y="430"/>
                    <a:pt x="2228" y="292"/>
                  </a:cubicBezTo>
                  <a:cubicBezTo>
                    <a:pt x="2197" y="247"/>
                    <a:pt x="2159" y="204"/>
                    <a:pt x="2118" y="166"/>
                  </a:cubicBezTo>
                  <a:lnTo>
                    <a:pt x="2118" y="166"/>
                  </a:lnTo>
                  <a:cubicBezTo>
                    <a:pt x="2128" y="172"/>
                    <a:pt x="2140" y="179"/>
                    <a:pt x="2142" y="179"/>
                  </a:cubicBezTo>
                  <a:cubicBezTo>
                    <a:pt x="2142" y="179"/>
                    <a:pt x="2142" y="178"/>
                    <a:pt x="2141" y="178"/>
                  </a:cubicBezTo>
                  <a:cubicBezTo>
                    <a:pt x="2133" y="169"/>
                    <a:pt x="2119" y="166"/>
                    <a:pt x="2109" y="157"/>
                  </a:cubicBezTo>
                  <a:cubicBezTo>
                    <a:pt x="2072" y="125"/>
                    <a:pt x="2030" y="99"/>
                    <a:pt x="1986" y="77"/>
                  </a:cubicBezTo>
                  <a:cubicBezTo>
                    <a:pt x="1973" y="71"/>
                    <a:pt x="1963" y="59"/>
                    <a:pt x="1949" y="53"/>
                  </a:cubicBezTo>
                  <a:cubicBezTo>
                    <a:pt x="1942" y="51"/>
                    <a:pt x="1935" y="51"/>
                    <a:pt x="1927" y="48"/>
                  </a:cubicBezTo>
                  <a:cubicBezTo>
                    <a:pt x="1911" y="39"/>
                    <a:pt x="1897" y="31"/>
                    <a:pt x="1879" y="24"/>
                  </a:cubicBezTo>
                  <a:lnTo>
                    <a:pt x="1879" y="24"/>
                  </a:lnTo>
                  <a:cubicBezTo>
                    <a:pt x="1879" y="24"/>
                    <a:pt x="1895" y="34"/>
                    <a:pt x="1911" y="45"/>
                  </a:cubicBezTo>
                  <a:cubicBezTo>
                    <a:pt x="1837" y="17"/>
                    <a:pt x="1758" y="1"/>
                    <a:pt x="16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3819267" y="2287341"/>
              <a:ext cx="56438" cy="29935"/>
            </a:xfrm>
            <a:custGeom>
              <a:avLst/>
              <a:gdLst/>
              <a:ahLst/>
              <a:cxnLst/>
              <a:rect l="l" t="t" r="r" b="b"/>
              <a:pathLst>
                <a:path w="3471" h="1841" extrusionOk="0">
                  <a:moveTo>
                    <a:pt x="2480" y="0"/>
                  </a:moveTo>
                  <a:cubicBezTo>
                    <a:pt x="2397" y="0"/>
                    <a:pt x="2312" y="7"/>
                    <a:pt x="2225" y="16"/>
                  </a:cubicBezTo>
                  <a:cubicBezTo>
                    <a:pt x="1966" y="44"/>
                    <a:pt x="1709" y="81"/>
                    <a:pt x="1453" y="128"/>
                  </a:cubicBezTo>
                  <a:cubicBezTo>
                    <a:pt x="1270" y="163"/>
                    <a:pt x="1070" y="180"/>
                    <a:pt x="895" y="240"/>
                  </a:cubicBezTo>
                  <a:cubicBezTo>
                    <a:pt x="767" y="283"/>
                    <a:pt x="606" y="339"/>
                    <a:pt x="495" y="403"/>
                  </a:cubicBezTo>
                  <a:cubicBezTo>
                    <a:pt x="350" y="487"/>
                    <a:pt x="226" y="630"/>
                    <a:pt x="139" y="774"/>
                  </a:cubicBezTo>
                  <a:cubicBezTo>
                    <a:pt x="1" y="1002"/>
                    <a:pt x="46" y="1320"/>
                    <a:pt x="234" y="1507"/>
                  </a:cubicBezTo>
                  <a:cubicBezTo>
                    <a:pt x="351" y="1624"/>
                    <a:pt x="495" y="1722"/>
                    <a:pt x="653" y="1775"/>
                  </a:cubicBezTo>
                  <a:cubicBezTo>
                    <a:pt x="777" y="1814"/>
                    <a:pt x="952" y="1822"/>
                    <a:pt x="1088" y="1835"/>
                  </a:cubicBezTo>
                  <a:cubicBezTo>
                    <a:pt x="1131" y="1839"/>
                    <a:pt x="1174" y="1840"/>
                    <a:pt x="1218" y="1840"/>
                  </a:cubicBezTo>
                  <a:cubicBezTo>
                    <a:pt x="1372" y="1840"/>
                    <a:pt x="1529" y="1820"/>
                    <a:pt x="1680" y="1811"/>
                  </a:cubicBezTo>
                  <a:cubicBezTo>
                    <a:pt x="1934" y="1797"/>
                    <a:pt x="2183" y="1766"/>
                    <a:pt x="2433" y="1732"/>
                  </a:cubicBezTo>
                  <a:cubicBezTo>
                    <a:pt x="2527" y="1719"/>
                    <a:pt x="2627" y="1715"/>
                    <a:pt x="2716" y="1691"/>
                  </a:cubicBezTo>
                  <a:cubicBezTo>
                    <a:pt x="2920" y="1640"/>
                    <a:pt x="3100" y="1523"/>
                    <a:pt x="3230" y="1360"/>
                  </a:cubicBezTo>
                  <a:cubicBezTo>
                    <a:pt x="3386" y="1167"/>
                    <a:pt x="3471" y="982"/>
                    <a:pt x="3437" y="730"/>
                  </a:cubicBezTo>
                  <a:cubicBezTo>
                    <a:pt x="3403" y="481"/>
                    <a:pt x="3274" y="330"/>
                    <a:pt x="3078" y="182"/>
                  </a:cubicBezTo>
                  <a:cubicBezTo>
                    <a:pt x="2893" y="42"/>
                    <a:pt x="2692" y="0"/>
                    <a:pt x="24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3814097" y="2388088"/>
              <a:ext cx="38244" cy="29626"/>
            </a:xfrm>
            <a:custGeom>
              <a:avLst/>
              <a:gdLst/>
              <a:ahLst/>
              <a:cxnLst/>
              <a:rect l="l" t="t" r="r" b="b"/>
              <a:pathLst>
                <a:path w="2352" h="1822" extrusionOk="0">
                  <a:moveTo>
                    <a:pt x="545" y="1"/>
                  </a:moveTo>
                  <a:cubicBezTo>
                    <a:pt x="389" y="1"/>
                    <a:pt x="247" y="83"/>
                    <a:pt x="153" y="205"/>
                  </a:cubicBezTo>
                  <a:cubicBezTo>
                    <a:pt x="62" y="322"/>
                    <a:pt x="1" y="507"/>
                    <a:pt x="61" y="655"/>
                  </a:cubicBezTo>
                  <a:cubicBezTo>
                    <a:pt x="93" y="731"/>
                    <a:pt x="127" y="807"/>
                    <a:pt x="159" y="883"/>
                  </a:cubicBezTo>
                  <a:cubicBezTo>
                    <a:pt x="184" y="948"/>
                    <a:pt x="212" y="1028"/>
                    <a:pt x="237" y="1066"/>
                  </a:cubicBezTo>
                  <a:cubicBezTo>
                    <a:pt x="276" y="1128"/>
                    <a:pt x="323" y="1185"/>
                    <a:pt x="376" y="1236"/>
                  </a:cubicBezTo>
                  <a:cubicBezTo>
                    <a:pt x="410" y="1270"/>
                    <a:pt x="446" y="1301"/>
                    <a:pt x="481" y="1333"/>
                  </a:cubicBezTo>
                  <a:cubicBezTo>
                    <a:pt x="593" y="1430"/>
                    <a:pt x="704" y="1537"/>
                    <a:pt x="836" y="1603"/>
                  </a:cubicBezTo>
                  <a:cubicBezTo>
                    <a:pt x="876" y="1623"/>
                    <a:pt x="917" y="1642"/>
                    <a:pt x="956" y="1661"/>
                  </a:cubicBezTo>
                  <a:cubicBezTo>
                    <a:pt x="977" y="1672"/>
                    <a:pt x="997" y="1680"/>
                    <a:pt x="1018" y="1691"/>
                  </a:cubicBezTo>
                  <a:cubicBezTo>
                    <a:pt x="1056" y="1708"/>
                    <a:pt x="1095" y="1724"/>
                    <a:pt x="1133" y="1740"/>
                  </a:cubicBezTo>
                  <a:cubicBezTo>
                    <a:pt x="1218" y="1785"/>
                    <a:pt x="1313" y="1808"/>
                    <a:pt x="1409" y="1808"/>
                  </a:cubicBezTo>
                  <a:cubicBezTo>
                    <a:pt x="1417" y="1808"/>
                    <a:pt x="1426" y="1808"/>
                    <a:pt x="1434" y="1808"/>
                  </a:cubicBezTo>
                  <a:cubicBezTo>
                    <a:pt x="1502" y="1814"/>
                    <a:pt x="1573" y="1822"/>
                    <a:pt x="1643" y="1822"/>
                  </a:cubicBezTo>
                  <a:cubicBezTo>
                    <a:pt x="1715" y="1822"/>
                    <a:pt x="1787" y="1814"/>
                    <a:pt x="1854" y="1790"/>
                  </a:cubicBezTo>
                  <a:cubicBezTo>
                    <a:pt x="2058" y="1720"/>
                    <a:pt x="2206" y="1601"/>
                    <a:pt x="2290" y="1402"/>
                  </a:cubicBezTo>
                  <a:cubicBezTo>
                    <a:pt x="2332" y="1321"/>
                    <a:pt x="2351" y="1232"/>
                    <a:pt x="2348" y="1143"/>
                  </a:cubicBezTo>
                  <a:cubicBezTo>
                    <a:pt x="2348" y="1024"/>
                    <a:pt x="2316" y="907"/>
                    <a:pt x="2256" y="804"/>
                  </a:cubicBezTo>
                  <a:cubicBezTo>
                    <a:pt x="2213" y="706"/>
                    <a:pt x="2126" y="631"/>
                    <a:pt x="2052" y="555"/>
                  </a:cubicBezTo>
                  <a:cubicBezTo>
                    <a:pt x="1979" y="474"/>
                    <a:pt x="1894" y="405"/>
                    <a:pt x="1802" y="350"/>
                  </a:cubicBezTo>
                  <a:cubicBezTo>
                    <a:pt x="1651" y="263"/>
                    <a:pt x="1495" y="181"/>
                    <a:pt x="1330" y="127"/>
                  </a:cubicBezTo>
                  <a:cubicBezTo>
                    <a:pt x="1177" y="78"/>
                    <a:pt x="1021" y="1"/>
                    <a:pt x="857" y="1"/>
                  </a:cubicBezTo>
                  <a:cubicBezTo>
                    <a:pt x="854" y="1"/>
                    <a:pt x="851" y="1"/>
                    <a:pt x="848" y="1"/>
                  </a:cubicBezTo>
                  <a:cubicBezTo>
                    <a:pt x="789" y="2"/>
                    <a:pt x="731" y="3"/>
                    <a:pt x="672" y="3"/>
                  </a:cubicBezTo>
                  <a:cubicBezTo>
                    <a:pt x="634" y="3"/>
                    <a:pt x="596" y="3"/>
                    <a:pt x="558" y="1"/>
                  </a:cubicBezTo>
                  <a:cubicBezTo>
                    <a:pt x="554" y="1"/>
                    <a:pt x="550" y="1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3783040" y="2445941"/>
              <a:ext cx="29333" cy="32146"/>
            </a:xfrm>
            <a:custGeom>
              <a:avLst/>
              <a:gdLst/>
              <a:ahLst/>
              <a:cxnLst/>
              <a:rect l="l" t="t" r="r" b="b"/>
              <a:pathLst>
                <a:path w="1804" h="1977" extrusionOk="0">
                  <a:moveTo>
                    <a:pt x="466" y="0"/>
                  </a:moveTo>
                  <a:cubicBezTo>
                    <a:pt x="387" y="0"/>
                    <a:pt x="308" y="21"/>
                    <a:pt x="237" y="61"/>
                  </a:cubicBezTo>
                  <a:cubicBezTo>
                    <a:pt x="110" y="136"/>
                    <a:pt x="0" y="297"/>
                    <a:pt x="15" y="451"/>
                  </a:cubicBezTo>
                  <a:cubicBezTo>
                    <a:pt x="28" y="599"/>
                    <a:pt x="44" y="747"/>
                    <a:pt x="69" y="892"/>
                  </a:cubicBezTo>
                  <a:cubicBezTo>
                    <a:pt x="86" y="991"/>
                    <a:pt x="147" y="1091"/>
                    <a:pt x="196" y="1180"/>
                  </a:cubicBezTo>
                  <a:cubicBezTo>
                    <a:pt x="226" y="1232"/>
                    <a:pt x="255" y="1284"/>
                    <a:pt x="284" y="1336"/>
                  </a:cubicBezTo>
                  <a:cubicBezTo>
                    <a:pt x="368" y="1476"/>
                    <a:pt x="475" y="1600"/>
                    <a:pt x="585" y="1720"/>
                  </a:cubicBezTo>
                  <a:cubicBezTo>
                    <a:pt x="731" y="1878"/>
                    <a:pt x="949" y="1977"/>
                    <a:pt x="1165" y="1977"/>
                  </a:cubicBezTo>
                  <a:cubicBezTo>
                    <a:pt x="1281" y="1977"/>
                    <a:pt x="1397" y="1948"/>
                    <a:pt x="1501" y="1884"/>
                  </a:cubicBezTo>
                  <a:cubicBezTo>
                    <a:pt x="1635" y="1799"/>
                    <a:pt x="1732" y="1665"/>
                    <a:pt x="1772" y="1510"/>
                  </a:cubicBezTo>
                  <a:cubicBezTo>
                    <a:pt x="1804" y="1386"/>
                    <a:pt x="1799" y="1254"/>
                    <a:pt x="1758" y="1132"/>
                  </a:cubicBezTo>
                  <a:cubicBezTo>
                    <a:pt x="1755" y="1119"/>
                    <a:pt x="1751" y="1106"/>
                    <a:pt x="1747" y="1094"/>
                  </a:cubicBezTo>
                  <a:cubicBezTo>
                    <a:pt x="1714" y="981"/>
                    <a:pt x="1656" y="877"/>
                    <a:pt x="1572" y="795"/>
                  </a:cubicBezTo>
                  <a:cubicBezTo>
                    <a:pt x="1501" y="709"/>
                    <a:pt x="1433" y="618"/>
                    <a:pt x="1350" y="542"/>
                  </a:cubicBezTo>
                  <a:cubicBezTo>
                    <a:pt x="1235" y="435"/>
                    <a:pt x="1121" y="288"/>
                    <a:pt x="983" y="212"/>
                  </a:cubicBezTo>
                  <a:cubicBezTo>
                    <a:pt x="888" y="159"/>
                    <a:pt x="790" y="114"/>
                    <a:pt x="695" y="61"/>
                  </a:cubicBezTo>
                  <a:cubicBezTo>
                    <a:pt x="624" y="21"/>
                    <a:pt x="545" y="0"/>
                    <a:pt x="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271" name="Google Shape;1271;p33"/>
          <p:cNvGrpSpPr/>
          <p:nvPr/>
        </p:nvGrpSpPr>
        <p:grpSpPr>
          <a:xfrm>
            <a:off x="3100861" y="3144293"/>
            <a:ext cx="1090181" cy="1122626"/>
            <a:chOff x="4946411" y="1477768"/>
            <a:chExt cx="1090181" cy="1122626"/>
          </a:xfrm>
        </p:grpSpPr>
        <p:sp>
          <p:nvSpPr>
            <p:cNvPr id="1272" name="Google Shape;1272;p33"/>
            <p:cNvSpPr/>
            <p:nvPr/>
          </p:nvSpPr>
          <p:spPr>
            <a:xfrm>
              <a:off x="4981467" y="1477768"/>
              <a:ext cx="1055125" cy="1074625"/>
            </a:xfrm>
            <a:custGeom>
              <a:avLst/>
              <a:gdLst/>
              <a:ahLst/>
              <a:cxnLst/>
              <a:rect l="l" t="t" r="r" b="b"/>
              <a:pathLst>
                <a:path w="42205" h="42985" extrusionOk="0">
                  <a:moveTo>
                    <a:pt x="14343" y="445"/>
                  </a:moveTo>
                  <a:cubicBezTo>
                    <a:pt x="10340" y="1321"/>
                    <a:pt x="5724" y="3055"/>
                    <a:pt x="3333" y="6625"/>
                  </a:cubicBezTo>
                  <a:cubicBezTo>
                    <a:pt x="943" y="10195"/>
                    <a:pt x="-20" y="17192"/>
                    <a:pt x="0" y="21865"/>
                  </a:cubicBezTo>
                  <a:cubicBezTo>
                    <a:pt x="21" y="26538"/>
                    <a:pt x="806" y="31207"/>
                    <a:pt x="3456" y="34662"/>
                  </a:cubicBezTo>
                  <a:cubicBezTo>
                    <a:pt x="6106" y="38117"/>
                    <a:pt x="11336" y="41610"/>
                    <a:pt x="15898" y="42595"/>
                  </a:cubicBezTo>
                  <a:cubicBezTo>
                    <a:pt x="20460" y="43580"/>
                    <a:pt x="26729" y="42620"/>
                    <a:pt x="30829" y="40573"/>
                  </a:cubicBezTo>
                  <a:cubicBezTo>
                    <a:pt x="34929" y="38527"/>
                    <a:pt x="38633" y="34091"/>
                    <a:pt x="40498" y="30316"/>
                  </a:cubicBezTo>
                  <a:cubicBezTo>
                    <a:pt x="42363" y="26541"/>
                    <a:pt x="42387" y="21578"/>
                    <a:pt x="42018" y="17925"/>
                  </a:cubicBezTo>
                  <a:cubicBezTo>
                    <a:pt x="41649" y="14272"/>
                    <a:pt x="40729" y="11157"/>
                    <a:pt x="38284" y="8397"/>
                  </a:cubicBezTo>
                  <a:cubicBezTo>
                    <a:pt x="35840" y="5638"/>
                    <a:pt x="31341" y="2693"/>
                    <a:pt x="27351" y="1368"/>
                  </a:cubicBezTo>
                  <a:cubicBezTo>
                    <a:pt x="23361" y="43"/>
                    <a:pt x="18346" y="-431"/>
                    <a:pt x="14343" y="445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</p:sp>
        <p:sp>
          <p:nvSpPr>
            <p:cNvPr id="1273" name="Google Shape;1273;p33"/>
            <p:cNvSpPr/>
            <p:nvPr/>
          </p:nvSpPr>
          <p:spPr>
            <a:xfrm>
              <a:off x="4946411" y="1672648"/>
              <a:ext cx="1018705" cy="927747"/>
            </a:xfrm>
            <a:custGeom>
              <a:avLst/>
              <a:gdLst/>
              <a:ahLst/>
              <a:cxnLst/>
              <a:rect l="l" t="t" r="r" b="b"/>
              <a:pathLst>
                <a:path w="62651" h="57057" extrusionOk="0">
                  <a:moveTo>
                    <a:pt x="6359" y="0"/>
                  </a:moveTo>
                  <a:cubicBezTo>
                    <a:pt x="6348" y="9"/>
                    <a:pt x="6338" y="13"/>
                    <a:pt x="6329" y="21"/>
                  </a:cubicBezTo>
                  <a:cubicBezTo>
                    <a:pt x="4981" y="1051"/>
                    <a:pt x="4288" y="2801"/>
                    <a:pt x="3645" y="4311"/>
                  </a:cubicBezTo>
                  <a:cubicBezTo>
                    <a:pt x="2884" y="6102"/>
                    <a:pt x="2256" y="7957"/>
                    <a:pt x="1796" y="9847"/>
                  </a:cubicBezTo>
                  <a:cubicBezTo>
                    <a:pt x="1" y="17224"/>
                    <a:pt x="255" y="25056"/>
                    <a:pt x="2559" y="32290"/>
                  </a:cubicBezTo>
                  <a:cubicBezTo>
                    <a:pt x="4751" y="39174"/>
                    <a:pt x="8694" y="45647"/>
                    <a:pt x="13971" y="50604"/>
                  </a:cubicBezTo>
                  <a:cubicBezTo>
                    <a:pt x="15360" y="51909"/>
                    <a:pt x="16893" y="53070"/>
                    <a:pt x="18604" y="53923"/>
                  </a:cubicBezTo>
                  <a:cubicBezTo>
                    <a:pt x="20336" y="54786"/>
                    <a:pt x="22184" y="55395"/>
                    <a:pt x="24065" y="55838"/>
                  </a:cubicBezTo>
                  <a:cubicBezTo>
                    <a:pt x="27210" y="56577"/>
                    <a:pt x="30498" y="57056"/>
                    <a:pt x="33754" y="57056"/>
                  </a:cubicBezTo>
                  <a:cubicBezTo>
                    <a:pt x="34567" y="57056"/>
                    <a:pt x="35377" y="57027"/>
                    <a:pt x="36184" y="56963"/>
                  </a:cubicBezTo>
                  <a:cubicBezTo>
                    <a:pt x="43403" y="56399"/>
                    <a:pt x="49667" y="52745"/>
                    <a:pt x="54726" y="47711"/>
                  </a:cubicBezTo>
                  <a:cubicBezTo>
                    <a:pt x="57259" y="45189"/>
                    <a:pt x="59503" y="42363"/>
                    <a:pt x="61507" y="39407"/>
                  </a:cubicBezTo>
                  <a:cubicBezTo>
                    <a:pt x="61903" y="38824"/>
                    <a:pt x="62281" y="38231"/>
                    <a:pt x="62650" y="37630"/>
                  </a:cubicBezTo>
                  <a:lnTo>
                    <a:pt x="62650" y="37630"/>
                  </a:lnTo>
                  <a:cubicBezTo>
                    <a:pt x="59240" y="40270"/>
                    <a:pt x="55486" y="42448"/>
                    <a:pt x="51372" y="43967"/>
                  </a:cubicBezTo>
                  <a:cubicBezTo>
                    <a:pt x="47847" y="45269"/>
                    <a:pt x="44101" y="45912"/>
                    <a:pt x="40361" y="45912"/>
                  </a:cubicBezTo>
                  <a:cubicBezTo>
                    <a:pt x="34271" y="45912"/>
                    <a:pt x="28195" y="44208"/>
                    <a:pt x="23109" y="40865"/>
                  </a:cubicBezTo>
                  <a:cubicBezTo>
                    <a:pt x="19105" y="38234"/>
                    <a:pt x="15401" y="34887"/>
                    <a:pt x="12462" y="31090"/>
                  </a:cubicBezTo>
                  <a:cubicBezTo>
                    <a:pt x="9219" y="26904"/>
                    <a:pt x="7707" y="22585"/>
                    <a:pt x="6696" y="17468"/>
                  </a:cubicBezTo>
                  <a:cubicBezTo>
                    <a:pt x="5830" y="13080"/>
                    <a:pt x="4818" y="8819"/>
                    <a:pt x="5484" y="4310"/>
                  </a:cubicBezTo>
                  <a:cubicBezTo>
                    <a:pt x="5670" y="3045"/>
                    <a:pt x="5854" y="1389"/>
                    <a:pt x="6359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274" name="Google Shape;1274;p33"/>
          <p:cNvSpPr/>
          <p:nvPr/>
        </p:nvSpPr>
        <p:spPr>
          <a:xfrm>
            <a:off x="5350830" y="1306538"/>
            <a:ext cx="764" cy="195"/>
          </a:xfrm>
          <a:custGeom>
            <a:avLst/>
            <a:gdLst/>
            <a:ahLst/>
            <a:cxnLst/>
            <a:rect l="l" t="t" r="r" b="b"/>
            <a:pathLst>
              <a:path w="47" h="12" extrusionOk="0">
                <a:moveTo>
                  <a:pt x="43" y="0"/>
                </a:moveTo>
                <a:cubicBezTo>
                  <a:pt x="30" y="5"/>
                  <a:pt x="15" y="7"/>
                  <a:pt x="1" y="12"/>
                </a:cubicBezTo>
                <a:cubicBezTo>
                  <a:pt x="15" y="9"/>
                  <a:pt x="30" y="5"/>
                  <a:pt x="4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275" name="Google Shape;1275;p33"/>
          <p:cNvGrpSpPr/>
          <p:nvPr/>
        </p:nvGrpSpPr>
        <p:grpSpPr>
          <a:xfrm>
            <a:off x="3401349" y="3480908"/>
            <a:ext cx="551194" cy="498793"/>
            <a:chOff x="5314244" y="2157114"/>
            <a:chExt cx="423996" cy="383687"/>
          </a:xfrm>
        </p:grpSpPr>
        <p:sp>
          <p:nvSpPr>
            <p:cNvPr id="1276" name="Google Shape;1276;p33"/>
            <p:cNvSpPr/>
            <p:nvPr/>
          </p:nvSpPr>
          <p:spPr>
            <a:xfrm>
              <a:off x="5314244" y="2157114"/>
              <a:ext cx="283802" cy="383687"/>
            </a:xfrm>
            <a:custGeom>
              <a:avLst/>
              <a:gdLst/>
              <a:ahLst/>
              <a:cxnLst/>
              <a:rect l="l" t="t" r="r" b="b"/>
              <a:pathLst>
                <a:path w="17454" h="23597" extrusionOk="0">
                  <a:moveTo>
                    <a:pt x="6313" y="1780"/>
                  </a:moveTo>
                  <a:cubicBezTo>
                    <a:pt x="6406" y="2448"/>
                    <a:pt x="6443" y="3133"/>
                    <a:pt x="6497" y="3798"/>
                  </a:cubicBezTo>
                  <a:cubicBezTo>
                    <a:pt x="6563" y="4615"/>
                    <a:pt x="6600" y="5436"/>
                    <a:pt x="6620" y="6255"/>
                  </a:cubicBezTo>
                  <a:cubicBezTo>
                    <a:pt x="4915" y="6375"/>
                    <a:pt x="3211" y="6494"/>
                    <a:pt x="1505" y="6611"/>
                  </a:cubicBezTo>
                  <a:cubicBezTo>
                    <a:pt x="1622" y="6435"/>
                    <a:pt x="1767" y="6264"/>
                    <a:pt x="1842" y="6160"/>
                  </a:cubicBezTo>
                  <a:cubicBezTo>
                    <a:pt x="2034" y="5899"/>
                    <a:pt x="2241" y="5651"/>
                    <a:pt x="2460" y="5417"/>
                  </a:cubicBezTo>
                  <a:cubicBezTo>
                    <a:pt x="2954" y="4882"/>
                    <a:pt x="3498" y="4397"/>
                    <a:pt x="4046" y="3919"/>
                  </a:cubicBezTo>
                  <a:cubicBezTo>
                    <a:pt x="4585" y="3451"/>
                    <a:pt x="5123" y="2979"/>
                    <a:pt x="5636" y="2482"/>
                  </a:cubicBezTo>
                  <a:cubicBezTo>
                    <a:pt x="5869" y="2256"/>
                    <a:pt x="6096" y="2022"/>
                    <a:pt x="6313" y="1780"/>
                  </a:cubicBezTo>
                  <a:close/>
                  <a:moveTo>
                    <a:pt x="13203" y="1441"/>
                  </a:moveTo>
                  <a:cubicBezTo>
                    <a:pt x="13872" y="1441"/>
                    <a:pt x="14575" y="1503"/>
                    <a:pt x="15030" y="2047"/>
                  </a:cubicBezTo>
                  <a:cubicBezTo>
                    <a:pt x="15427" y="2523"/>
                    <a:pt x="15571" y="3188"/>
                    <a:pt x="15641" y="3789"/>
                  </a:cubicBezTo>
                  <a:cubicBezTo>
                    <a:pt x="15850" y="5606"/>
                    <a:pt x="15685" y="7505"/>
                    <a:pt x="15676" y="9331"/>
                  </a:cubicBezTo>
                  <a:cubicBezTo>
                    <a:pt x="15667" y="11303"/>
                    <a:pt x="15672" y="13274"/>
                    <a:pt x="15672" y="15246"/>
                  </a:cubicBezTo>
                  <a:cubicBezTo>
                    <a:pt x="15672" y="16233"/>
                    <a:pt x="15672" y="17217"/>
                    <a:pt x="15672" y="18203"/>
                  </a:cubicBezTo>
                  <a:cubicBezTo>
                    <a:pt x="15672" y="19014"/>
                    <a:pt x="15751" y="19894"/>
                    <a:pt x="15553" y="20689"/>
                  </a:cubicBezTo>
                  <a:cubicBezTo>
                    <a:pt x="15383" y="21374"/>
                    <a:pt x="15001" y="21672"/>
                    <a:pt x="14304" y="21796"/>
                  </a:cubicBezTo>
                  <a:cubicBezTo>
                    <a:pt x="13299" y="21974"/>
                    <a:pt x="12255" y="22025"/>
                    <a:pt x="11238" y="22085"/>
                  </a:cubicBezTo>
                  <a:cubicBezTo>
                    <a:pt x="10276" y="22141"/>
                    <a:pt x="9314" y="22170"/>
                    <a:pt x="8351" y="22170"/>
                  </a:cubicBezTo>
                  <a:cubicBezTo>
                    <a:pt x="7389" y="22170"/>
                    <a:pt x="6426" y="22141"/>
                    <a:pt x="5464" y="22085"/>
                  </a:cubicBezTo>
                  <a:cubicBezTo>
                    <a:pt x="4620" y="22035"/>
                    <a:pt x="3738" y="22019"/>
                    <a:pt x="2913" y="21817"/>
                  </a:cubicBezTo>
                  <a:cubicBezTo>
                    <a:pt x="2040" y="21603"/>
                    <a:pt x="1613" y="21156"/>
                    <a:pt x="1543" y="20248"/>
                  </a:cubicBezTo>
                  <a:cubicBezTo>
                    <a:pt x="1224" y="16085"/>
                    <a:pt x="1562" y="11886"/>
                    <a:pt x="1432" y="7716"/>
                  </a:cubicBezTo>
                  <a:cubicBezTo>
                    <a:pt x="3359" y="7596"/>
                    <a:pt x="5284" y="7477"/>
                    <a:pt x="7211" y="7363"/>
                  </a:cubicBezTo>
                  <a:cubicBezTo>
                    <a:pt x="7520" y="7344"/>
                    <a:pt x="7787" y="7115"/>
                    <a:pt x="7785" y="6789"/>
                  </a:cubicBezTo>
                  <a:cubicBezTo>
                    <a:pt x="7779" y="5704"/>
                    <a:pt x="7741" y="4620"/>
                    <a:pt x="7655" y="3538"/>
                  </a:cubicBezTo>
                  <a:cubicBezTo>
                    <a:pt x="7614" y="3020"/>
                    <a:pt x="7558" y="2501"/>
                    <a:pt x="7495" y="1985"/>
                  </a:cubicBezTo>
                  <a:cubicBezTo>
                    <a:pt x="7481" y="1862"/>
                    <a:pt x="7472" y="1721"/>
                    <a:pt x="7461" y="1573"/>
                  </a:cubicBezTo>
                  <a:cubicBezTo>
                    <a:pt x="9249" y="1509"/>
                    <a:pt x="11047" y="1471"/>
                    <a:pt x="12836" y="1445"/>
                  </a:cubicBezTo>
                  <a:cubicBezTo>
                    <a:pt x="12956" y="1443"/>
                    <a:pt x="13079" y="1441"/>
                    <a:pt x="13203" y="1441"/>
                  </a:cubicBezTo>
                  <a:close/>
                  <a:moveTo>
                    <a:pt x="12862" y="1"/>
                  </a:moveTo>
                  <a:cubicBezTo>
                    <a:pt x="12124" y="1"/>
                    <a:pt x="11376" y="66"/>
                    <a:pt x="10660" y="94"/>
                  </a:cubicBezTo>
                  <a:cubicBezTo>
                    <a:pt x="9381" y="143"/>
                    <a:pt x="7974" y="110"/>
                    <a:pt x="6723" y="272"/>
                  </a:cubicBezTo>
                  <a:cubicBezTo>
                    <a:pt x="5968" y="370"/>
                    <a:pt x="5269" y="1449"/>
                    <a:pt x="4726" y="1932"/>
                  </a:cubicBezTo>
                  <a:cubicBezTo>
                    <a:pt x="4141" y="2454"/>
                    <a:pt x="3526" y="2941"/>
                    <a:pt x="2938" y="3459"/>
                  </a:cubicBezTo>
                  <a:cubicBezTo>
                    <a:pt x="2356" y="3971"/>
                    <a:pt x="1789" y="4504"/>
                    <a:pt x="1295" y="5102"/>
                  </a:cubicBezTo>
                  <a:cubicBezTo>
                    <a:pt x="766" y="5744"/>
                    <a:pt x="158" y="6475"/>
                    <a:pt x="280" y="7353"/>
                  </a:cubicBezTo>
                  <a:cubicBezTo>
                    <a:pt x="292" y="7441"/>
                    <a:pt x="350" y="7521"/>
                    <a:pt x="422" y="7589"/>
                  </a:cubicBezTo>
                  <a:cubicBezTo>
                    <a:pt x="191" y="9538"/>
                    <a:pt x="111" y="11510"/>
                    <a:pt x="73" y="13470"/>
                  </a:cubicBezTo>
                  <a:cubicBezTo>
                    <a:pt x="31" y="15717"/>
                    <a:pt x="0" y="18004"/>
                    <a:pt x="144" y="20248"/>
                  </a:cubicBezTo>
                  <a:cubicBezTo>
                    <a:pt x="199" y="21112"/>
                    <a:pt x="429" y="21943"/>
                    <a:pt x="1127" y="22510"/>
                  </a:cubicBezTo>
                  <a:cubicBezTo>
                    <a:pt x="1782" y="23042"/>
                    <a:pt x="2616" y="23225"/>
                    <a:pt x="3433" y="23328"/>
                  </a:cubicBezTo>
                  <a:cubicBezTo>
                    <a:pt x="4959" y="23519"/>
                    <a:pt x="6509" y="23596"/>
                    <a:pt x="8054" y="23596"/>
                  </a:cubicBezTo>
                  <a:cubicBezTo>
                    <a:pt x="8757" y="23596"/>
                    <a:pt x="9458" y="23580"/>
                    <a:pt x="10156" y="23552"/>
                  </a:cubicBezTo>
                  <a:cubicBezTo>
                    <a:pt x="11279" y="23506"/>
                    <a:pt x="12400" y="23419"/>
                    <a:pt x="13516" y="23297"/>
                  </a:cubicBezTo>
                  <a:cubicBezTo>
                    <a:pt x="14411" y="23199"/>
                    <a:pt x="15362" y="23150"/>
                    <a:pt x="16079" y="22536"/>
                  </a:cubicBezTo>
                  <a:cubicBezTo>
                    <a:pt x="17453" y="21354"/>
                    <a:pt x="17200" y="19203"/>
                    <a:pt x="17200" y="17588"/>
                  </a:cubicBezTo>
                  <a:lnTo>
                    <a:pt x="17200" y="10686"/>
                  </a:lnTo>
                  <a:cubicBezTo>
                    <a:pt x="17200" y="8543"/>
                    <a:pt x="17303" y="6353"/>
                    <a:pt x="17144" y="4215"/>
                  </a:cubicBezTo>
                  <a:cubicBezTo>
                    <a:pt x="17009" y="2394"/>
                    <a:pt x="16318" y="492"/>
                    <a:pt x="14306" y="117"/>
                  </a:cubicBezTo>
                  <a:cubicBezTo>
                    <a:pt x="13837" y="29"/>
                    <a:pt x="13351" y="1"/>
                    <a:pt x="128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5358309" y="2292186"/>
              <a:ext cx="199640" cy="34065"/>
            </a:xfrm>
            <a:custGeom>
              <a:avLst/>
              <a:gdLst/>
              <a:ahLst/>
              <a:cxnLst/>
              <a:rect l="l" t="t" r="r" b="b"/>
              <a:pathLst>
                <a:path w="12278" h="2095" extrusionOk="0">
                  <a:moveTo>
                    <a:pt x="3412" y="1"/>
                  </a:moveTo>
                  <a:cubicBezTo>
                    <a:pt x="3214" y="1"/>
                    <a:pt x="3015" y="23"/>
                    <a:pt x="2820" y="57"/>
                  </a:cubicBezTo>
                  <a:cubicBezTo>
                    <a:pt x="2296" y="148"/>
                    <a:pt x="1793" y="337"/>
                    <a:pt x="1290" y="508"/>
                  </a:cubicBezTo>
                  <a:cubicBezTo>
                    <a:pt x="857" y="658"/>
                    <a:pt x="235" y="795"/>
                    <a:pt x="35" y="1258"/>
                  </a:cubicBezTo>
                  <a:cubicBezTo>
                    <a:pt x="1" y="1340"/>
                    <a:pt x="14" y="1420"/>
                    <a:pt x="92" y="1472"/>
                  </a:cubicBezTo>
                  <a:cubicBezTo>
                    <a:pt x="242" y="1574"/>
                    <a:pt x="411" y="1609"/>
                    <a:pt x="586" y="1609"/>
                  </a:cubicBezTo>
                  <a:cubicBezTo>
                    <a:pt x="836" y="1609"/>
                    <a:pt x="1098" y="1537"/>
                    <a:pt x="1334" y="1480"/>
                  </a:cubicBezTo>
                  <a:cubicBezTo>
                    <a:pt x="1859" y="1352"/>
                    <a:pt x="2381" y="1175"/>
                    <a:pt x="2911" y="1077"/>
                  </a:cubicBezTo>
                  <a:cubicBezTo>
                    <a:pt x="3050" y="1051"/>
                    <a:pt x="3173" y="1037"/>
                    <a:pt x="3286" y="1037"/>
                  </a:cubicBezTo>
                  <a:cubicBezTo>
                    <a:pt x="3660" y="1037"/>
                    <a:pt x="3920" y="1184"/>
                    <a:pt x="4228" y="1516"/>
                  </a:cubicBezTo>
                  <a:cubicBezTo>
                    <a:pt x="4542" y="1856"/>
                    <a:pt x="4911" y="2044"/>
                    <a:pt x="5373" y="2086"/>
                  </a:cubicBezTo>
                  <a:cubicBezTo>
                    <a:pt x="5440" y="2092"/>
                    <a:pt x="5507" y="2095"/>
                    <a:pt x="5574" y="2095"/>
                  </a:cubicBezTo>
                  <a:cubicBezTo>
                    <a:pt x="5983" y="2095"/>
                    <a:pt x="6392" y="1994"/>
                    <a:pt x="6790" y="1916"/>
                  </a:cubicBezTo>
                  <a:cubicBezTo>
                    <a:pt x="7369" y="1805"/>
                    <a:pt x="7949" y="1707"/>
                    <a:pt x="8533" y="1623"/>
                  </a:cubicBezTo>
                  <a:cubicBezTo>
                    <a:pt x="9142" y="1537"/>
                    <a:pt x="9751" y="1466"/>
                    <a:pt x="10362" y="1412"/>
                  </a:cubicBezTo>
                  <a:cubicBezTo>
                    <a:pt x="10904" y="1365"/>
                    <a:pt x="11539" y="1430"/>
                    <a:pt x="11997" y="1102"/>
                  </a:cubicBezTo>
                  <a:cubicBezTo>
                    <a:pt x="12232" y="935"/>
                    <a:pt x="12277" y="571"/>
                    <a:pt x="11997" y="413"/>
                  </a:cubicBezTo>
                  <a:cubicBezTo>
                    <a:pt x="11753" y="274"/>
                    <a:pt x="11491" y="233"/>
                    <a:pt x="11224" y="233"/>
                  </a:cubicBezTo>
                  <a:cubicBezTo>
                    <a:pt x="10939" y="233"/>
                    <a:pt x="10648" y="279"/>
                    <a:pt x="10362" y="306"/>
                  </a:cubicBezTo>
                  <a:cubicBezTo>
                    <a:pt x="9799" y="359"/>
                    <a:pt x="9238" y="425"/>
                    <a:pt x="8679" y="502"/>
                  </a:cubicBezTo>
                  <a:cubicBezTo>
                    <a:pt x="8059" y="587"/>
                    <a:pt x="7440" y="687"/>
                    <a:pt x="6825" y="803"/>
                  </a:cubicBezTo>
                  <a:cubicBezTo>
                    <a:pt x="6492" y="866"/>
                    <a:pt x="6020" y="1033"/>
                    <a:pt x="5616" y="1033"/>
                  </a:cubicBezTo>
                  <a:cubicBezTo>
                    <a:pt x="5455" y="1033"/>
                    <a:pt x="5305" y="1006"/>
                    <a:pt x="5178" y="936"/>
                  </a:cubicBezTo>
                  <a:cubicBezTo>
                    <a:pt x="4800" y="728"/>
                    <a:pt x="4614" y="319"/>
                    <a:pt x="4187" y="143"/>
                  </a:cubicBezTo>
                  <a:cubicBezTo>
                    <a:pt x="3938" y="40"/>
                    <a:pt x="3676" y="1"/>
                    <a:pt x="34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5368813" y="2359974"/>
              <a:ext cx="168405" cy="37544"/>
            </a:xfrm>
            <a:custGeom>
              <a:avLst/>
              <a:gdLst/>
              <a:ahLst/>
              <a:cxnLst/>
              <a:rect l="l" t="t" r="r" b="b"/>
              <a:pathLst>
                <a:path w="10357" h="2309" extrusionOk="0">
                  <a:moveTo>
                    <a:pt x="9451" y="0"/>
                  </a:moveTo>
                  <a:cubicBezTo>
                    <a:pt x="8937" y="0"/>
                    <a:pt x="8338" y="255"/>
                    <a:pt x="7917" y="373"/>
                  </a:cubicBezTo>
                  <a:cubicBezTo>
                    <a:pt x="7433" y="509"/>
                    <a:pt x="6954" y="660"/>
                    <a:pt x="6478" y="827"/>
                  </a:cubicBezTo>
                  <a:cubicBezTo>
                    <a:pt x="6006" y="993"/>
                    <a:pt x="5521" y="1227"/>
                    <a:pt x="5020" y="1282"/>
                  </a:cubicBezTo>
                  <a:cubicBezTo>
                    <a:pt x="4978" y="1286"/>
                    <a:pt x="4938" y="1288"/>
                    <a:pt x="4900" y="1288"/>
                  </a:cubicBezTo>
                  <a:cubicBezTo>
                    <a:pt x="4474" y="1288"/>
                    <a:pt x="4213" y="1029"/>
                    <a:pt x="3836" y="832"/>
                  </a:cubicBezTo>
                  <a:cubicBezTo>
                    <a:pt x="3554" y="685"/>
                    <a:pt x="3269" y="628"/>
                    <a:pt x="2970" y="628"/>
                  </a:cubicBezTo>
                  <a:cubicBezTo>
                    <a:pt x="2857" y="628"/>
                    <a:pt x="2743" y="636"/>
                    <a:pt x="2625" y="650"/>
                  </a:cubicBezTo>
                  <a:cubicBezTo>
                    <a:pt x="2167" y="706"/>
                    <a:pt x="1724" y="810"/>
                    <a:pt x="1298" y="989"/>
                  </a:cubicBezTo>
                  <a:cubicBezTo>
                    <a:pt x="1107" y="1066"/>
                    <a:pt x="921" y="1154"/>
                    <a:pt x="741" y="1252"/>
                  </a:cubicBezTo>
                  <a:cubicBezTo>
                    <a:pt x="726" y="1261"/>
                    <a:pt x="180" y="1613"/>
                    <a:pt x="281" y="1642"/>
                  </a:cubicBezTo>
                  <a:lnTo>
                    <a:pt x="281" y="1642"/>
                  </a:lnTo>
                  <a:cubicBezTo>
                    <a:pt x="275" y="1640"/>
                    <a:pt x="268" y="1639"/>
                    <a:pt x="261" y="1639"/>
                  </a:cubicBezTo>
                  <a:cubicBezTo>
                    <a:pt x="242" y="1639"/>
                    <a:pt x="222" y="1647"/>
                    <a:pt x="208" y="1661"/>
                  </a:cubicBezTo>
                  <a:cubicBezTo>
                    <a:pt x="146" y="1736"/>
                    <a:pt x="102" y="1792"/>
                    <a:pt x="71" y="1884"/>
                  </a:cubicBezTo>
                  <a:cubicBezTo>
                    <a:pt x="0" y="2101"/>
                    <a:pt x="191" y="2309"/>
                    <a:pt x="400" y="2309"/>
                  </a:cubicBezTo>
                  <a:cubicBezTo>
                    <a:pt x="428" y="2309"/>
                    <a:pt x="457" y="2305"/>
                    <a:pt x="485" y="2297"/>
                  </a:cubicBezTo>
                  <a:cubicBezTo>
                    <a:pt x="1216" y="2091"/>
                    <a:pt x="2008" y="1585"/>
                    <a:pt x="2804" y="1585"/>
                  </a:cubicBezTo>
                  <a:cubicBezTo>
                    <a:pt x="2906" y="1585"/>
                    <a:pt x="3008" y="1593"/>
                    <a:pt x="3111" y="1611"/>
                  </a:cubicBezTo>
                  <a:cubicBezTo>
                    <a:pt x="3483" y="1679"/>
                    <a:pt x="3768" y="2001"/>
                    <a:pt x="4114" y="2146"/>
                  </a:cubicBezTo>
                  <a:cubicBezTo>
                    <a:pt x="4361" y="2251"/>
                    <a:pt x="4618" y="2293"/>
                    <a:pt x="4879" y="2293"/>
                  </a:cubicBezTo>
                  <a:cubicBezTo>
                    <a:pt x="5046" y="2293"/>
                    <a:pt x="5215" y="2276"/>
                    <a:pt x="5382" y="2246"/>
                  </a:cubicBezTo>
                  <a:cubicBezTo>
                    <a:pt x="6280" y="2086"/>
                    <a:pt x="7145" y="1674"/>
                    <a:pt x="8025" y="1433"/>
                  </a:cubicBezTo>
                  <a:cubicBezTo>
                    <a:pt x="8498" y="1304"/>
                    <a:pt x="8989" y="1154"/>
                    <a:pt x="9476" y="1091"/>
                  </a:cubicBezTo>
                  <a:cubicBezTo>
                    <a:pt x="9719" y="1060"/>
                    <a:pt x="9977" y="1129"/>
                    <a:pt x="10173" y="948"/>
                  </a:cubicBezTo>
                  <a:cubicBezTo>
                    <a:pt x="10315" y="814"/>
                    <a:pt x="10356" y="550"/>
                    <a:pt x="10247" y="385"/>
                  </a:cubicBezTo>
                  <a:cubicBezTo>
                    <a:pt x="10055" y="98"/>
                    <a:pt x="9769" y="0"/>
                    <a:pt x="94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5388601" y="2436461"/>
              <a:ext cx="138259" cy="27707"/>
            </a:xfrm>
            <a:custGeom>
              <a:avLst/>
              <a:gdLst/>
              <a:ahLst/>
              <a:cxnLst/>
              <a:rect l="l" t="t" r="r" b="b"/>
              <a:pathLst>
                <a:path w="8503" h="1704" extrusionOk="0">
                  <a:moveTo>
                    <a:pt x="2817" y="0"/>
                  </a:moveTo>
                  <a:cubicBezTo>
                    <a:pt x="2519" y="0"/>
                    <a:pt x="2219" y="47"/>
                    <a:pt x="1927" y="133"/>
                  </a:cubicBezTo>
                  <a:cubicBezTo>
                    <a:pt x="1291" y="319"/>
                    <a:pt x="465" y="683"/>
                    <a:pt x="103" y="1268"/>
                  </a:cubicBezTo>
                  <a:cubicBezTo>
                    <a:pt x="0" y="1434"/>
                    <a:pt x="122" y="1703"/>
                    <a:pt x="328" y="1703"/>
                  </a:cubicBezTo>
                  <a:cubicBezTo>
                    <a:pt x="336" y="1703"/>
                    <a:pt x="345" y="1703"/>
                    <a:pt x="353" y="1702"/>
                  </a:cubicBezTo>
                  <a:cubicBezTo>
                    <a:pt x="1042" y="1630"/>
                    <a:pt x="1618" y="1123"/>
                    <a:pt x="2311" y="1009"/>
                  </a:cubicBezTo>
                  <a:cubicBezTo>
                    <a:pt x="2440" y="988"/>
                    <a:pt x="2574" y="976"/>
                    <a:pt x="2709" y="976"/>
                  </a:cubicBezTo>
                  <a:cubicBezTo>
                    <a:pt x="2899" y="976"/>
                    <a:pt x="3090" y="999"/>
                    <a:pt x="3268" y="1054"/>
                  </a:cubicBezTo>
                  <a:cubicBezTo>
                    <a:pt x="3564" y="1147"/>
                    <a:pt x="3800" y="1356"/>
                    <a:pt x="4094" y="1459"/>
                  </a:cubicBezTo>
                  <a:cubicBezTo>
                    <a:pt x="4292" y="1527"/>
                    <a:pt x="4508" y="1553"/>
                    <a:pt x="4732" y="1553"/>
                  </a:cubicBezTo>
                  <a:cubicBezTo>
                    <a:pt x="5213" y="1553"/>
                    <a:pt x="5727" y="1434"/>
                    <a:pt x="6161" y="1369"/>
                  </a:cubicBezTo>
                  <a:cubicBezTo>
                    <a:pt x="6928" y="1252"/>
                    <a:pt x="7643" y="1028"/>
                    <a:pt x="8370" y="754"/>
                  </a:cubicBezTo>
                  <a:cubicBezTo>
                    <a:pt x="8467" y="717"/>
                    <a:pt x="8502" y="537"/>
                    <a:pt x="8370" y="519"/>
                  </a:cubicBezTo>
                  <a:cubicBezTo>
                    <a:pt x="7778" y="437"/>
                    <a:pt x="7198" y="378"/>
                    <a:pt x="6609" y="378"/>
                  </a:cubicBezTo>
                  <a:cubicBezTo>
                    <a:pt x="6417" y="378"/>
                    <a:pt x="6224" y="384"/>
                    <a:pt x="6029" y="398"/>
                  </a:cubicBezTo>
                  <a:cubicBezTo>
                    <a:pt x="5623" y="427"/>
                    <a:pt x="5221" y="489"/>
                    <a:pt x="4817" y="519"/>
                  </a:cubicBezTo>
                  <a:cubicBezTo>
                    <a:pt x="4783" y="522"/>
                    <a:pt x="4751" y="523"/>
                    <a:pt x="4721" y="523"/>
                  </a:cubicBezTo>
                  <a:cubicBezTo>
                    <a:pt x="4418" y="523"/>
                    <a:pt x="4252" y="403"/>
                    <a:pt x="3967" y="261"/>
                  </a:cubicBezTo>
                  <a:cubicBezTo>
                    <a:pt x="3603" y="82"/>
                    <a:pt x="3212" y="0"/>
                    <a:pt x="28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5612615" y="2178236"/>
              <a:ext cx="125625" cy="336533"/>
            </a:xfrm>
            <a:custGeom>
              <a:avLst/>
              <a:gdLst/>
              <a:ahLst/>
              <a:cxnLst/>
              <a:rect l="l" t="t" r="r" b="b"/>
              <a:pathLst>
                <a:path w="7726" h="20697" extrusionOk="0">
                  <a:moveTo>
                    <a:pt x="4205" y="1061"/>
                  </a:moveTo>
                  <a:cubicBezTo>
                    <a:pt x="4234" y="1061"/>
                    <a:pt x="4263" y="1062"/>
                    <a:pt x="4292" y="1063"/>
                  </a:cubicBezTo>
                  <a:cubicBezTo>
                    <a:pt x="4927" y="1092"/>
                    <a:pt x="5511" y="1385"/>
                    <a:pt x="5875" y="1913"/>
                  </a:cubicBezTo>
                  <a:cubicBezTo>
                    <a:pt x="6048" y="2168"/>
                    <a:pt x="6165" y="2458"/>
                    <a:pt x="6216" y="2761"/>
                  </a:cubicBezTo>
                  <a:cubicBezTo>
                    <a:pt x="6232" y="2856"/>
                    <a:pt x="6241" y="2953"/>
                    <a:pt x="6245" y="3051"/>
                  </a:cubicBezTo>
                  <a:cubicBezTo>
                    <a:pt x="5829" y="2868"/>
                    <a:pt x="5359" y="2755"/>
                    <a:pt x="5031" y="2675"/>
                  </a:cubicBezTo>
                  <a:cubicBezTo>
                    <a:pt x="4531" y="2552"/>
                    <a:pt x="4012" y="2437"/>
                    <a:pt x="3495" y="2437"/>
                  </a:cubicBezTo>
                  <a:cubicBezTo>
                    <a:pt x="3140" y="2437"/>
                    <a:pt x="2714" y="2459"/>
                    <a:pt x="2345" y="2582"/>
                  </a:cubicBezTo>
                  <a:cubicBezTo>
                    <a:pt x="2425" y="2269"/>
                    <a:pt x="2521" y="1964"/>
                    <a:pt x="2767" y="1689"/>
                  </a:cubicBezTo>
                  <a:cubicBezTo>
                    <a:pt x="3131" y="1281"/>
                    <a:pt x="3663" y="1061"/>
                    <a:pt x="4205" y="1061"/>
                  </a:cubicBezTo>
                  <a:close/>
                  <a:moveTo>
                    <a:pt x="3348" y="3680"/>
                  </a:moveTo>
                  <a:cubicBezTo>
                    <a:pt x="3352" y="3680"/>
                    <a:pt x="3355" y="3680"/>
                    <a:pt x="3359" y="3680"/>
                  </a:cubicBezTo>
                  <a:cubicBezTo>
                    <a:pt x="3770" y="3686"/>
                    <a:pt x="4181" y="3730"/>
                    <a:pt x="4585" y="3810"/>
                  </a:cubicBezTo>
                  <a:cubicBezTo>
                    <a:pt x="4927" y="3876"/>
                    <a:pt x="5303" y="3961"/>
                    <a:pt x="5650" y="4074"/>
                  </a:cubicBezTo>
                  <a:cubicBezTo>
                    <a:pt x="5825" y="4131"/>
                    <a:pt x="5914" y="4166"/>
                    <a:pt x="6018" y="4241"/>
                  </a:cubicBezTo>
                  <a:cubicBezTo>
                    <a:pt x="6034" y="4254"/>
                    <a:pt x="6039" y="4257"/>
                    <a:pt x="6048" y="4263"/>
                  </a:cubicBezTo>
                  <a:cubicBezTo>
                    <a:pt x="6065" y="4285"/>
                    <a:pt x="6075" y="4296"/>
                    <a:pt x="6077" y="4296"/>
                  </a:cubicBezTo>
                  <a:cubicBezTo>
                    <a:pt x="6079" y="4296"/>
                    <a:pt x="6075" y="4287"/>
                    <a:pt x="6064" y="4269"/>
                  </a:cubicBezTo>
                  <a:lnTo>
                    <a:pt x="6064" y="4269"/>
                  </a:lnTo>
                  <a:cubicBezTo>
                    <a:pt x="6121" y="4360"/>
                    <a:pt x="6168" y="4446"/>
                    <a:pt x="6248" y="4520"/>
                  </a:cubicBezTo>
                  <a:cubicBezTo>
                    <a:pt x="6257" y="4527"/>
                    <a:pt x="6264" y="4531"/>
                    <a:pt x="6273" y="4539"/>
                  </a:cubicBezTo>
                  <a:cubicBezTo>
                    <a:pt x="6204" y="4921"/>
                    <a:pt x="6185" y="5312"/>
                    <a:pt x="6157" y="5500"/>
                  </a:cubicBezTo>
                  <a:cubicBezTo>
                    <a:pt x="5857" y="7512"/>
                    <a:pt x="5611" y="9531"/>
                    <a:pt x="5419" y="11556"/>
                  </a:cubicBezTo>
                  <a:cubicBezTo>
                    <a:pt x="5308" y="12733"/>
                    <a:pt x="5252" y="13911"/>
                    <a:pt x="5209" y="15090"/>
                  </a:cubicBezTo>
                  <a:cubicBezTo>
                    <a:pt x="5206" y="15142"/>
                    <a:pt x="5187" y="15386"/>
                    <a:pt x="5185" y="15675"/>
                  </a:cubicBezTo>
                  <a:cubicBezTo>
                    <a:pt x="4606" y="15238"/>
                    <a:pt x="3926" y="14956"/>
                    <a:pt x="3209" y="14852"/>
                  </a:cubicBezTo>
                  <a:cubicBezTo>
                    <a:pt x="3016" y="14824"/>
                    <a:pt x="2822" y="14810"/>
                    <a:pt x="2627" y="14810"/>
                  </a:cubicBezTo>
                  <a:cubicBezTo>
                    <a:pt x="2372" y="14810"/>
                    <a:pt x="2117" y="14833"/>
                    <a:pt x="1866" y="14881"/>
                  </a:cubicBezTo>
                  <a:cubicBezTo>
                    <a:pt x="1681" y="14916"/>
                    <a:pt x="1422" y="14967"/>
                    <a:pt x="1181" y="15057"/>
                  </a:cubicBezTo>
                  <a:cubicBezTo>
                    <a:pt x="1297" y="14308"/>
                    <a:pt x="1319" y="13525"/>
                    <a:pt x="1395" y="12785"/>
                  </a:cubicBezTo>
                  <a:cubicBezTo>
                    <a:pt x="1501" y="11741"/>
                    <a:pt x="1599" y="10696"/>
                    <a:pt x="1690" y="9651"/>
                  </a:cubicBezTo>
                  <a:cubicBezTo>
                    <a:pt x="1861" y="7712"/>
                    <a:pt x="1997" y="5769"/>
                    <a:pt x="2210" y="3835"/>
                  </a:cubicBezTo>
                  <a:cubicBezTo>
                    <a:pt x="2597" y="3825"/>
                    <a:pt x="3002" y="3680"/>
                    <a:pt x="3348" y="3680"/>
                  </a:cubicBezTo>
                  <a:close/>
                  <a:moveTo>
                    <a:pt x="2676" y="15833"/>
                  </a:moveTo>
                  <a:cubicBezTo>
                    <a:pt x="2806" y="15833"/>
                    <a:pt x="2935" y="15840"/>
                    <a:pt x="3064" y="15855"/>
                  </a:cubicBezTo>
                  <a:cubicBezTo>
                    <a:pt x="3691" y="15918"/>
                    <a:pt x="4316" y="16170"/>
                    <a:pt x="4805" y="16586"/>
                  </a:cubicBezTo>
                  <a:cubicBezTo>
                    <a:pt x="4726" y="16689"/>
                    <a:pt x="4642" y="16790"/>
                    <a:pt x="4565" y="16896"/>
                  </a:cubicBezTo>
                  <a:cubicBezTo>
                    <a:pt x="4279" y="17281"/>
                    <a:pt x="3992" y="17666"/>
                    <a:pt x="3706" y="18053"/>
                  </a:cubicBezTo>
                  <a:cubicBezTo>
                    <a:pt x="3520" y="18304"/>
                    <a:pt x="3335" y="18554"/>
                    <a:pt x="3154" y="18808"/>
                  </a:cubicBezTo>
                  <a:cubicBezTo>
                    <a:pt x="3096" y="18726"/>
                    <a:pt x="3036" y="18653"/>
                    <a:pt x="2948" y="18595"/>
                  </a:cubicBezTo>
                  <a:cubicBezTo>
                    <a:pt x="2869" y="18543"/>
                    <a:pt x="2783" y="18500"/>
                    <a:pt x="2692" y="18471"/>
                  </a:cubicBezTo>
                  <a:cubicBezTo>
                    <a:pt x="2598" y="18440"/>
                    <a:pt x="2502" y="18423"/>
                    <a:pt x="2403" y="18420"/>
                  </a:cubicBezTo>
                  <a:cubicBezTo>
                    <a:pt x="2398" y="18419"/>
                    <a:pt x="2392" y="18419"/>
                    <a:pt x="2387" y="18419"/>
                  </a:cubicBezTo>
                  <a:cubicBezTo>
                    <a:pt x="2262" y="18419"/>
                    <a:pt x="2149" y="18451"/>
                    <a:pt x="2034" y="18502"/>
                  </a:cubicBezTo>
                  <a:cubicBezTo>
                    <a:pt x="1719" y="17722"/>
                    <a:pt x="1404" y="16943"/>
                    <a:pt x="1079" y="16167"/>
                  </a:cubicBezTo>
                  <a:cubicBezTo>
                    <a:pt x="1219" y="16156"/>
                    <a:pt x="1356" y="16101"/>
                    <a:pt x="1498" y="16044"/>
                  </a:cubicBezTo>
                  <a:cubicBezTo>
                    <a:pt x="1659" y="15981"/>
                    <a:pt x="1826" y="15933"/>
                    <a:pt x="1996" y="15901"/>
                  </a:cubicBezTo>
                  <a:cubicBezTo>
                    <a:pt x="2220" y="15856"/>
                    <a:pt x="2448" y="15833"/>
                    <a:pt x="2676" y="15833"/>
                  </a:cubicBezTo>
                  <a:close/>
                  <a:moveTo>
                    <a:pt x="4176" y="0"/>
                  </a:moveTo>
                  <a:cubicBezTo>
                    <a:pt x="3419" y="0"/>
                    <a:pt x="2663" y="270"/>
                    <a:pt x="2109" y="806"/>
                  </a:cubicBezTo>
                  <a:cubicBezTo>
                    <a:pt x="1640" y="1259"/>
                    <a:pt x="1209" y="1919"/>
                    <a:pt x="1143" y="2581"/>
                  </a:cubicBezTo>
                  <a:cubicBezTo>
                    <a:pt x="1133" y="2692"/>
                    <a:pt x="1133" y="2804"/>
                    <a:pt x="1143" y="2915"/>
                  </a:cubicBezTo>
                  <a:cubicBezTo>
                    <a:pt x="1052" y="3015"/>
                    <a:pt x="1000" y="3145"/>
                    <a:pt x="1000" y="3281"/>
                  </a:cubicBezTo>
                  <a:cubicBezTo>
                    <a:pt x="932" y="5378"/>
                    <a:pt x="740" y="7471"/>
                    <a:pt x="569" y="9563"/>
                  </a:cubicBezTo>
                  <a:cubicBezTo>
                    <a:pt x="484" y="10608"/>
                    <a:pt x="399" y="11654"/>
                    <a:pt x="312" y="12699"/>
                  </a:cubicBezTo>
                  <a:cubicBezTo>
                    <a:pt x="236" y="13660"/>
                    <a:pt x="62" y="14670"/>
                    <a:pt x="116" y="15634"/>
                  </a:cubicBezTo>
                  <a:cubicBezTo>
                    <a:pt x="19" y="15772"/>
                    <a:pt x="0" y="15949"/>
                    <a:pt x="65" y="16104"/>
                  </a:cubicBezTo>
                  <a:cubicBezTo>
                    <a:pt x="646" y="17571"/>
                    <a:pt x="1288" y="19015"/>
                    <a:pt x="1917" y="20462"/>
                  </a:cubicBezTo>
                  <a:cubicBezTo>
                    <a:pt x="1984" y="20617"/>
                    <a:pt x="2137" y="20696"/>
                    <a:pt x="2292" y="20696"/>
                  </a:cubicBezTo>
                  <a:cubicBezTo>
                    <a:pt x="2391" y="20696"/>
                    <a:pt x="2490" y="20664"/>
                    <a:pt x="2569" y="20600"/>
                  </a:cubicBezTo>
                  <a:cubicBezTo>
                    <a:pt x="2711" y="20483"/>
                    <a:pt x="2852" y="20367"/>
                    <a:pt x="2994" y="20250"/>
                  </a:cubicBezTo>
                  <a:cubicBezTo>
                    <a:pt x="3214" y="20115"/>
                    <a:pt x="3397" y="19885"/>
                    <a:pt x="3558" y="19705"/>
                  </a:cubicBezTo>
                  <a:cubicBezTo>
                    <a:pt x="3879" y="19344"/>
                    <a:pt x="4178" y="18968"/>
                    <a:pt x="4481" y="18592"/>
                  </a:cubicBezTo>
                  <a:cubicBezTo>
                    <a:pt x="4774" y="18228"/>
                    <a:pt x="5067" y="17864"/>
                    <a:pt x="5360" y="17501"/>
                  </a:cubicBezTo>
                  <a:cubicBezTo>
                    <a:pt x="5631" y="17164"/>
                    <a:pt x="6071" y="16734"/>
                    <a:pt x="6031" y="16267"/>
                  </a:cubicBezTo>
                  <a:cubicBezTo>
                    <a:pt x="6197" y="15769"/>
                    <a:pt x="6144" y="15065"/>
                    <a:pt x="6182" y="14677"/>
                  </a:cubicBezTo>
                  <a:cubicBezTo>
                    <a:pt x="6286" y="13625"/>
                    <a:pt x="6404" y="12573"/>
                    <a:pt x="6508" y="11521"/>
                  </a:cubicBezTo>
                  <a:cubicBezTo>
                    <a:pt x="6707" y="9496"/>
                    <a:pt x="6962" y="7478"/>
                    <a:pt x="7270" y="5466"/>
                  </a:cubicBezTo>
                  <a:cubicBezTo>
                    <a:pt x="7334" y="5047"/>
                    <a:pt x="7725" y="3781"/>
                    <a:pt x="7076" y="3593"/>
                  </a:cubicBezTo>
                  <a:cubicBezTo>
                    <a:pt x="7481" y="2502"/>
                    <a:pt x="6790" y="1114"/>
                    <a:pt x="5866" y="499"/>
                  </a:cubicBezTo>
                  <a:cubicBezTo>
                    <a:pt x="5366" y="166"/>
                    <a:pt x="4771" y="0"/>
                    <a:pt x="41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5680468" y="2281699"/>
              <a:ext cx="20910" cy="117690"/>
            </a:xfrm>
            <a:custGeom>
              <a:avLst/>
              <a:gdLst/>
              <a:ahLst/>
              <a:cxnLst/>
              <a:rect l="l" t="t" r="r" b="b"/>
              <a:pathLst>
                <a:path w="1286" h="7238" extrusionOk="0">
                  <a:moveTo>
                    <a:pt x="1066" y="0"/>
                  </a:moveTo>
                  <a:cubicBezTo>
                    <a:pt x="1028" y="0"/>
                    <a:pt x="988" y="22"/>
                    <a:pt x="969" y="63"/>
                  </a:cubicBezTo>
                  <a:cubicBezTo>
                    <a:pt x="720" y="577"/>
                    <a:pt x="657" y="1178"/>
                    <a:pt x="584" y="1742"/>
                  </a:cubicBezTo>
                  <a:cubicBezTo>
                    <a:pt x="502" y="2366"/>
                    <a:pt x="440" y="2994"/>
                    <a:pt x="368" y="3619"/>
                  </a:cubicBezTo>
                  <a:cubicBezTo>
                    <a:pt x="299" y="4223"/>
                    <a:pt x="245" y="4825"/>
                    <a:pt x="195" y="5430"/>
                  </a:cubicBezTo>
                  <a:cubicBezTo>
                    <a:pt x="147" y="5997"/>
                    <a:pt x="0" y="6638"/>
                    <a:pt x="153" y="7195"/>
                  </a:cubicBezTo>
                  <a:cubicBezTo>
                    <a:pt x="159" y="7219"/>
                    <a:pt x="186" y="7237"/>
                    <a:pt x="210" y="7237"/>
                  </a:cubicBezTo>
                  <a:cubicBezTo>
                    <a:pt x="224" y="7237"/>
                    <a:pt x="238" y="7231"/>
                    <a:pt x="247" y="7215"/>
                  </a:cubicBezTo>
                  <a:cubicBezTo>
                    <a:pt x="521" y="6720"/>
                    <a:pt x="535" y="6084"/>
                    <a:pt x="622" y="5534"/>
                  </a:cubicBezTo>
                  <a:cubicBezTo>
                    <a:pt x="717" y="4934"/>
                    <a:pt x="811" y="4334"/>
                    <a:pt x="888" y="3731"/>
                  </a:cubicBezTo>
                  <a:cubicBezTo>
                    <a:pt x="965" y="3128"/>
                    <a:pt x="1042" y="2526"/>
                    <a:pt x="1118" y="1925"/>
                  </a:cubicBezTo>
                  <a:cubicBezTo>
                    <a:pt x="1193" y="1322"/>
                    <a:pt x="1286" y="677"/>
                    <a:pt x="1158" y="78"/>
                  </a:cubicBezTo>
                  <a:cubicBezTo>
                    <a:pt x="1147" y="25"/>
                    <a:pt x="1107" y="0"/>
                    <a:pt x="10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5649834" y="2279064"/>
              <a:ext cx="20406" cy="116210"/>
            </a:xfrm>
            <a:custGeom>
              <a:avLst/>
              <a:gdLst/>
              <a:ahLst/>
              <a:cxnLst/>
              <a:rect l="l" t="t" r="r" b="b"/>
              <a:pathLst>
                <a:path w="1255" h="7147" extrusionOk="0">
                  <a:moveTo>
                    <a:pt x="880" y="0"/>
                  </a:moveTo>
                  <a:cubicBezTo>
                    <a:pt x="853" y="0"/>
                    <a:pt x="827" y="12"/>
                    <a:pt x="810" y="39"/>
                  </a:cubicBezTo>
                  <a:cubicBezTo>
                    <a:pt x="525" y="503"/>
                    <a:pt x="577" y="1198"/>
                    <a:pt x="555" y="1724"/>
                  </a:cubicBezTo>
                  <a:cubicBezTo>
                    <a:pt x="528" y="2367"/>
                    <a:pt x="485" y="3010"/>
                    <a:pt x="425" y="3651"/>
                  </a:cubicBezTo>
                  <a:cubicBezTo>
                    <a:pt x="366" y="4291"/>
                    <a:pt x="287" y="4930"/>
                    <a:pt x="207" y="5569"/>
                  </a:cubicBezTo>
                  <a:cubicBezTo>
                    <a:pt x="167" y="5887"/>
                    <a:pt x="123" y="6206"/>
                    <a:pt x="75" y="6523"/>
                  </a:cubicBezTo>
                  <a:cubicBezTo>
                    <a:pt x="41" y="6749"/>
                    <a:pt x="0" y="6932"/>
                    <a:pt x="141" y="7125"/>
                  </a:cubicBezTo>
                  <a:cubicBezTo>
                    <a:pt x="153" y="7139"/>
                    <a:pt x="170" y="7147"/>
                    <a:pt x="188" y="7147"/>
                  </a:cubicBezTo>
                  <a:cubicBezTo>
                    <a:pt x="198" y="7147"/>
                    <a:pt x="208" y="7144"/>
                    <a:pt x="217" y="7140"/>
                  </a:cubicBezTo>
                  <a:cubicBezTo>
                    <a:pt x="393" y="7030"/>
                    <a:pt x="437" y="6888"/>
                    <a:pt x="478" y="6693"/>
                  </a:cubicBezTo>
                  <a:cubicBezTo>
                    <a:pt x="544" y="6378"/>
                    <a:pt x="607" y="6060"/>
                    <a:pt x="665" y="5743"/>
                  </a:cubicBezTo>
                  <a:cubicBezTo>
                    <a:pt x="787" y="5087"/>
                    <a:pt x="876" y="4426"/>
                    <a:pt x="951" y="3762"/>
                  </a:cubicBezTo>
                  <a:cubicBezTo>
                    <a:pt x="1023" y="3122"/>
                    <a:pt x="1079" y="2480"/>
                    <a:pt x="1118" y="1838"/>
                  </a:cubicBezTo>
                  <a:cubicBezTo>
                    <a:pt x="1150" y="1305"/>
                    <a:pt x="1254" y="534"/>
                    <a:pt x="970" y="52"/>
                  </a:cubicBezTo>
                  <a:cubicBezTo>
                    <a:pt x="952" y="20"/>
                    <a:pt x="915" y="0"/>
                    <a:pt x="8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283" name="Google Shape;1283;p33"/>
          <p:cNvGrpSpPr/>
          <p:nvPr/>
        </p:nvGrpSpPr>
        <p:grpSpPr>
          <a:xfrm>
            <a:off x="4949900" y="3184090"/>
            <a:ext cx="1100667" cy="1120058"/>
            <a:chOff x="3133125" y="3344065"/>
            <a:chExt cx="1100667" cy="1120058"/>
          </a:xfrm>
        </p:grpSpPr>
        <p:sp>
          <p:nvSpPr>
            <p:cNvPr id="1284" name="Google Shape;1284;p33"/>
            <p:cNvSpPr/>
            <p:nvPr/>
          </p:nvSpPr>
          <p:spPr>
            <a:xfrm>
              <a:off x="3149717" y="3344065"/>
              <a:ext cx="1084075" cy="1100525"/>
            </a:xfrm>
            <a:custGeom>
              <a:avLst/>
              <a:gdLst/>
              <a:ahLst/>
              <a:cxnLst/>
              <a:rect l="l" t="t" r="r" b="b"/>
              <a:pathLst>
                <a:path w="43363" h="44021" extrusionOk="0">
                  <a:moveTo>
                    <a:pt x="14756" y="669"/>
                  </a:moveTo>
                  <a:cubicBezTo>
                    <a:pt x="10730" y="1709"/>
                    <a:pt x="6153" y="3663"/>
                    <a:pt x="3694" y="7374"/>
                  </a:cubicBezTo>
                  <a:cubicBezTo>
                    <a:pt x="1235" y="11085"/>
                    <a:pt x="41" y="18210"/>
                    <a:pt x="1" y="22936"/>
                  </a:cubicBezTo>
                  <a:cubicBezTo>
                    <a:pt x="-38" y="27663"/>
                    <a:pt x="807" y="32278"/>
                    <a:pt x="3457" y="35733"/>
                  </a:cubicBezTo>
                  <a:cubicBezTo>
                    <a:pt x="6107" y="39188"/>
                    <a:pt x="11337" y="42681"/>
                    <a:pt x="15899" y="43666"/>
                  </a:cubicBezTo>
                  <a:cubicBezTo>
                    <a:pt x="20461" y="44651"/>
                    <a:pt x="26812" y="43459"/>
                    <a:pt x="30830" y="41644"/>
                  </a:cubicBezTo>
                  <a:cubicBezTo>
                    <a:pt x="34848" y="39829"/>
                    <a:pt x="37922" y="36255"/>
                    <a:pt x="40007" y="32778"/>
                  </a:cubicBezTo>
                  <a:cubicBezTo>
                    <a:pt x="42092" y="29301"/>
                    <a:pt x="43557" y="24807"/>
                    <a:pt x="43342" y="20780"/>
                  </a:cubicBezTo>
                  <a:cubicBezTo>
                    <a:pt x="43128" y="16753"/>
                    <a:pt x="41302" y="11892"/>
                    <a:pt x="38720" y="8618"/>
                  </a:cubicBezTo>
                  <a:cubicBezTo>
                    <a:pt x="36138" y="5344"/>
                    <a:pt x="31842" y="2462"/>
                    <a:pt x="27848" y="1137"/>
                  </a:cubicBezTo>
                  <a:cubicBezTo>
                    <a:pt x="23854" y="-188"/>
                    <a:pt x="18782" y="-370"/>
                    <a:pt x="14756" y="66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285" name="Google Shape;1285;p33"/>
            <p:cNvSpPr/>
            <p:nvPr/>
          </p:nvSpPr>
          <p:spPr>
            <a:xfrm>
              <a:off x="3133125" y="3557000"/>
              <a:ext cx="1079416" cy="907124"/>
            </a:xfrm>
            <a:custGeom>
              <a:avLst/>
              <a:gdLst/>
              <a:ahLst/>
              <a:cxnLst/>
              <a:rect l="l" t="t" r="r" b="b"/>
              <a:pathLst>
                <a:path w="66569" h="55909" extrusionOk="0">
                  <a:moveTo>
                    <a:pt x="5665" y="1"/>
                  </a:moveTo>
                  <a:cubicBezTo>
                    <a:pt x="5617" y="93"/>
                    <a:pt x="5570" y="185"/>
                    <a:pt x="5523" y="278"/>
                  </a:cubicBezTo>
                  <a:cubicBezTo>
                    <a:pt x="5139" y="1028"/>
                    <a:pt x="4776" y="1788"/>
                    <a:pt x="4436" y="2560"/>
                  </a:cubicBezTo>
                  <a:cubicBezTo>
                    <a:pt x="3741" y="4137"/>
                    <a:pt x="3123" y="5746"/>
                    <a:pt x="2603" y="7389"/>
                  </a:cubicBezTo>
                  <a:cubicBezTo>
                    <a:pt x="1571" y="10643"/>
                    <a:pt x="919" y="14011"/>
                    <a:pt x="609" y="17409"/>
                  </a:cubicBezTo>
                  <a:cubicBezTo>
                    <a:pt x="0" y="24051"/>
                    <a:pt x="782" y="30986"/>
                    <a:pt x="3147" y="37240"/>
                  </a:cubicBezTo>
                  <a:cubicBezTo>
                    <a:pt x="4372" y="40480"/>
                    <a:pt x="6084" y="43506"/>
                    <a:pt x="8549" y="45969"/>
                  </a:cubicBezTo>
                  <a:cubicBezTo>
                    <a:pt x="10998" y="48415"/>
                    <a:pt x="13984" y="50330"/>
                    <a:pt x="17030" y="51942"/>
                  </a:cubicBezTo>
                  <a:cubicBezTo>
                    <a:pt x="20100" y="53565"/>
                    <a:pt x="23364" y="54820"/>
                    <a:pt x="26792" y="55421"/>
                  </a:cubicBezTo>
                  <a:cubicBezTo>
                    <a:pt x="28639" y="55744"/>
                    <a:pt x="30507" y="55908"/>
                    <a:pt x="32377" y="55908"/>
                  </a:cubicBezTo>
                  <a:cubicBezTo>
                    <a:pt x="33706" y="55908"/>
                    <a:pt x="35035" y="55825"/>
                    <a:pt x="36358" y="55658"/>
                  </a:cubicBezTo>
                  <a:cubicBezTo>
                    <a:pt x="42817" y="54840"/>
                    <a:pt x="48894" y="52250"/>
                    <a:pt x="53942" y="48135"/>
                  </a:cubicBezTo>
                  <a:cubicBezTo>
                    <a:pt x="59922" y="43264"/>
                    <a:pt x="64369" y="36307"/>
                    <a:pt x="66568" y="28762"/>
                  </a:cubicBezTo>
                  <a:lnTo>
                    <a:pt x="66568" y="28762"/>
                  </a:lnTo>
                  <a:cubicBezTo>
                    <a:pt x="64110" y="32351"/>
                    <a:pt x="61252" y="35579"/>
                    <a:pt x="57390" y="37738"/>
                  </a:cubicBezTo>
                  <a:cubicBezTo>
                    <a:pt x="52734" y="40339"/>
                    <a:pt x="47469" y="42384"/>
                    <a:pt x="42219" y="43267"/>
                  </a:cubicBezTo>
                  <a:cubicBezTo>
                    <a:pt x="40240" y="43601"/>
                    <a:pt x="38322" y="43759"/>
                    <a:pt x="36438" y="43759"/>
                  </a:cubicBezTo>
                  <a:cubicBezTo>
                    <a:pt x="32007" y="43759"/>
                    <a:pt x="27762" y="42882"/>
                    <a:pt x="23340" y="41342"/>
                  </a:cubicBezTo>
                  <a:cubicBezTo>
                    <a:pt x="16963" y="39120"/>
                    <a:pt x="12390" y="34802"/>
                    <a:pt x="9699" y="28501"/>
                  </a:cubicBezTo>
                  <a:cubicBezTo>
                    <a:pt x="7346" y="22987"/>
                    <a:pt x="5434" y="16619"/>
                    <a:pt x="5440" y="10593"/>
                  </a:cubicBezTo>
                  <a:cubicBezTo>
                    <a:pt x="5444" y="7434"/>
                    <a:pt x="5320" y="4380"/>
                    <a:pt x="5558" y="1233"/>
                  </a:cubicBezTo>
                  <a:cubicBezTo>
                    <a:pt x="5588" y="833"/>
                    <a:pt x="5620" y="418"/>
                    <a:pt x="5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286" name="Google Shape;1286;p33"/>
          <p:cNvGrpSpPr/>
          <p:nvPr/>
        </p:nvGrpSpPr>
        <p:grpSpPr>
          <a:xfrm>
            <a:off x="5248277" y="3505000"/>
            <a:ext cx="505410" cy="513379"/>
            <a:chOff x="3490799" y="4021275"/>
            <a:chExt cx="388777" cy="394907"/>
          </a:xfrm>
        </p:grpSpPr>
        <p:sp>
          <p:nvSpPr>
            <p:cNvPr id="1287" name="Google Shape;1287;p33"/>
            <p:cNvSpPr/>
            <p:nvPr/>
          </p:nvSpPr>
          <p:spPr>
            <a:xfrm>
              <a:off x="3490799" y="4021275"/>
              <a:ext cx="388777" cy="394907"/>
            </a:xfrm>
            <a:custGeom>
              <a:avLst/>
              <a:gdLst/>
              <a:ahLst/>
              <a:cxnLst/>
              <a:rect l="l" t="t" r="r" b="b"/>
              <a:pathLst>
                <a:path w="23910" h="24287" extrusionOk="0">
                  <a:moveTo>
                    <a:pt x="17242" y="2781"/>
                  </a:moveTo>
                  <a:cubicBezTo>
                    <a:pt x="17998" y="3220"/>
                    <a:pt x="18694" y="3754"/>
                    <a:pt x="19315" y="4368"/>
                  </a:cubicBezTo>
                  <a:cubicBezTo>
                    <a:pt x="19101" y="4404"/>
                    <a:pt x="18892" y="4472"/>
                    <a:pt x="18697" y="4568"/>
                  </a:cubicBezTo>
                  <a:cubicBezTo>
                    <a:pt x="18207" y="4819"/>
                    <a:pt x="17944" y="5306"/>
                    <a:pt x="17642" y="5741"/>
                  </a:cubicBezTo>
                  <a:cubicBezTo>
                    <a:pt x="17582" y="5827"/>
                    <a:pt x="17516" y="5911"/>
                    <a:pt x="17444" y="5988"/>
                  </a:cubicBezTo>
                  <a:cubicBezTo>
                    <a:pt x="17409" y="5745"/>
                    <a:pt x="17469" y="5490"/>
                    <a:pt x="17466" y="5245"/>
                  </a:cubicBezTo>
                  <a:cubicBezTo>
                    <a:pt x="17465" y="4961"/>
                    <a:pt x="17391" y="4689"/>
                    <a:pt x="17199" y="4473"/>
                  </a:cubicBezTo>
                  <a:cubicBezTo>
                    <a:pt x="17025" y="4275"/>
                    <a:pt x="16745" y="4174"/>
                    <a:pt x="16729" y="3880"/>
                  </a:cubicBezTo>
                  <a:cubicBezTo>
                    <a:pt x="16711" y="3569"/>
                    <a:pt x="16919" y="3269"/>
                    <a:pt x="17073" y="3015"/>
                  </a:cubicBezTo>
                  <a:cubicBezTo>
                    <a:pt x="17126" y="2935"/>
                    <a:pt x="17182" y="2856"/>
                    <a:pt x="17242" y="2781"/>
                  </a:cubicBezTo>
                  <a:close/>
                  <a:moveTo>
                    <a:pt x="22502" y="11586"/>
                  </a:moveTo>
                  <a:lnTo>
                    <a:pt x="22502" y="11586"/>
                  </a:lnTo>
                  <a:cubicBezTo>
                    <a:pt x="22576" y="13025"/>
                    <a:pt x="22375" y="14480"/>
                    <a:pt x="21880" y="15859"/>
                  </a:cubicBezTo>
                  <a:cubicBezTo>
                    <a:pt x="21652" y="15695"/>
                    <a:pt x="21440" y="15509"/>
                    <a:pt x="21247" y="15306"/>
                  </a:cubicBezTo>
                  <a:cubicBezTo>
                    <a:pt x="21175" y="15230"/>
                    <a:pt x="20986" y="15076"/>
                    <a:pt x="21012" y="14958"/>
                  </a:cubicBezTo>
                  <a:cubicBezTo>
                    <a:pt x="21034" y="14864"/>
                    <a:pt x="21222" y="14769"/>
                    <a:pt x="21293" y="14711"/>
                  </a:cubicBezTo>
                  <a:cubicBezTo>
                    <a:pt x="21523" y="14522"/>
                    <a:pt x="21714" y="14284"/>
                    <a:pt x="21828" y="14008"/>
                  </a:cubicBezTo>
                  <a:cubicBezTo>
                    <a:pt x="21937" y="13749"/>
                    <a:pt x="21966" y="13464"/>
                    <a:pt x="21888" y="13192"/>
                  </a:cubicBezTo>
                  <a:cubicBezTo>
                    <a:pt x="21818" y="12949"/>
                    <a:pt x="21600" y="12713"/>
                    <a:pt x="21581" y="12459"/>
                  </a:cubicBezTo>
                  <a:cubicBezTo>
                    <a:pt x="21562" y="12200"/>
                    <a:pt x="21852" y="12008"/>
                    <a:pt x="22041" y="11879"/>
                  </a:cubicBezTo>
                  <a:cubicBezTo>
                    <a:pt x="22176" y="11788"/>
                    <a:pt x="22313" y="11703"/>
                    <a:pt x="22451" y="11620"/>
                  </a:cubicBezTo>
                  <a:cubicBezTo>
                    <a:pt x="22466" y="11611"/>
                    <a:pt x="22485" y="11598"/>
                    <a:pt x="22502" y="11586"/>
                  </a:cubicBezTo>
                  <a:close/>
                  <a:moveTo>
                    <a:pt x="11600" y="1236"/>
                  </a:moveTo>
                  <a:cubicBezTo>
                    <a:pt x="12330" y="1236"/>
                    <a:pt x="13068" y="1310"/>
                    <a:pt x="13804" y="1462"/>
                  </a:cubicBezTo>
                  <a:cubicBezTo>
                    <a:pt x="14839" y="1676"/>
                    <a:pt x="15838" y="2031"/>
                    <a:pt x="16774" y="2519"/>
                  </a:cubicBezTo>
                  <a:cubicBezTo>
                    <a:pt x="16580" y="2759"/>
                    <a:pt x="16393" y="3027"/>
                    <a:pt x="16266" y="3307"/>
                  </a:cubicBezTo>
                  <a:cubicBezTo>
                    <a:pt x="16121" y="3623"/>
                    <a:pt x="16064" y="3984"/>
                    <a:pt x="16200" y="4315"/>
                  </a:cubicBezTo>
                  <a:cubicBezTo>
                    <a:pt x="16262" y="4462"/>
                    <a:pt x="16357" y="4590"/>
                    <a:pt x="16477" y="4696"/>
                  </a:cubicBezTo>
                  <a:cubicBezTo>
                    <a:pt x="16578" y="4787"/>
                    <a:pt x="16716" y="4872"/>
                    <a:pt x="16767" y="5005"/>
                  </a:cubicBezTo>
                  <a:cubicBezTo>
                    <a:pt x="16874" y="5276"/>
                    <a:pt x="16741" y="5635"/>
                    <a:pt x="16744" y="5918"/>
                  </a:cubicBezTo>
                  <a:cubicBezTo>
                    <a:pt x="16748" y="6245"/>
                    <a:pt x="16856" y="6651"/>
                    <a:pt x="17202" y="6768"/>
                  </a:cubicBezTo>
                  <a:cubicBezTo>
                    <a:pt x="17264" y="6789"/>
                    <a:pt x="17325" y="6798"/>
                    <a:pt x="17383" y="6798"/>
                  </a:cubicBezTo>
                  <a:cubicBezTo>
                    <a:pt x="17921" y="6798"/>
                    <a:pt x="18305" y="5988"/>
                    <a:pt x="18571" y="5624"/>
                  </a:cubicBezTo>
                  <a:cubicBezTo>
                    <a:pt x="18764" y="5361"/>
                    <a:pt x="18991" y="5178"/>
                    <a:pt x="19312" y="5099"/>
                  </a:cubicBezTo>
                  <a:cubicBezTo>
                    <a:pt x="19484" y="5056"/>
                    <a:pt x="19671" y="5064"/>
                    <a:pt x="19838" y="5007"/>
                  </a:cubicBezTo>
                  <a:cubicBezTo>
                    <a:pt x="19854" y="5002"/>
                    <a:pt x="19872" y="4993"/>
                    <a:pt x="19890" y="4986"/>
                  </a:cubicBezTo>
                  <a:cubicBezTo>
                    <a:pt x="21343" y="6679"/>
                    <a:pt x="22208" y="8759"/>
                    <a:pt x="22450" y="10909"/>
                  </a:cubicBezTo>
                  <a:cubicBezTo>
                    <a:pt x="21893" y="11164"/>
                    <a:pt x="21191" y="11533"/>
                    <a:pt x="20983" y="12115"/>
                  </a:cubicBezTo>
                  <a:cubicBezTo>
                    <a:pt x="20867" y="12440"/>
                    <a:pt x="20958" y="12744"/>
                    <a:pt x="21103" y="13041"/>
                  </a:cubicBezTo>
                  <a:cubicBezTo>
                    <a:pt x="21267" y="13382"/>
                    <a:pt x="21337" y="13637"/>
                    <a:pt x="21087" y="13966"/>
                  </a:cubicBezTo>
                  <a:cubicBezTo>
                    <a:pt x="20889" y="14225"/>
                    <a:pt x="20565" y="14354"/>
                    <a:pt x="20408" y="14647"/>
                  </a:cubicBezTo>
                  <a:cubicBezTo>
                    <a:pt x="20222" y="14991"/>
                    <a:pt x="20379" y="15342"/>
                    <a:pt x="20603" y="15618"/>
                  </a:cubicBezTo>
                  <a:cubicBezTo>
                    <a:pt x="20842" y="15909"/>
                    <a:pt x="21112" y="16171"/>
                    <a:pt x="21409" y="16400"/>
                  </a:cubicBezTo>
                  <a:cubicBezTo>
                    <a:pt x="21472" y="16448"/>
                    <a:pt x="21537" y="16498"/>
                    <a:pt x="21601" y="16548"/>
                  </a:cubicBezTo>
                  <a:cubicBezTo>
                    <a:pt x="21474" y="16839"/>
                    <a:pt x="21334" y="17129"/>
                    <a:pt x="21179" y="17412"/>
                  </a:cubicBezTo>
                  <a:cubicBezTo>
                    <a:pt x="19978" y="19588"/>
                    <a:pt x="18067" y="21231"/>
                    <a:pt x="15848" y="22174"/>
                  </a:cubicBezTo>
                  <a:cubicBezTo>
                    <a:pt x="15866" y="22035"/>
                    <a:pt x="15881" y="21894"/>
                    <a:pt x="15895" y="21755"/>
                  </a:cubicBezTo>
                  <a:cubicBezTo>
                    <a:pt x="15897" y="21744"/>
                    <a:pt x="15898" y="21732"/>
                    <a:pt x="15900" y="21720"/>
                  </a:cubicBezTo>
                  <a:cubicBezTo>
                    <a:pt x="15900" y="21714"/>
                    <a:pt x="15900" y="21716"/>
                    <a:pt x="15901" y="21704"/>
                  </a:cubicBezTo>
                  <a:cubicBezTo>
                    <a:pt x="15915" y="21641"/>
                    <a:pt x="15922" y="21579"/>
                    <a:pt x="15932" y="21516"/>
                  </a:cubicBezTo>
                  <a:lnTo>
                    <a:pt x="15932" y="21516"/>
                  </a:lnTo>
                  <a:cubicBezTo>
                    <a:pt x="15930" y="21528"/>
                    <a:pt x="15930" y="21533"/>
                    <a:pt x="15930" y="21533"/>
                  </a:cubicBezTo>
                  <a:cubicBezTo>
                    <a:pt x="15932" y="21533"/>
                    <a:pt x="15950" y="21452"/>
                    <a:pt x="15952" y="21440"/>
                  </a:cubicBezTo>
                  <a:cubicBezTo>
                    <a:pt x="15952" y="21439"/>
                    <a:pt x="15952" y="21437"/>
                    <a:pt x="15952" y="21434"/>
                  </a:cubicBezTo>
                  <a:cubicBezTo>
                    <a:pt x="16124" y="21135"/>
                    <a:pt x="16260" y="20813"/>
                    <a:pt x="16453" y="20524"/>
                  </a:cubicBezTo>
                  <a:cubicBezTo>
                    <a:pt x="16729" y="20108"/>
                    <a:pt x="17136" y="19792"/>
                    <a:pt x="17396" y="19368"/>
                  </a:cubicBezTo>
                  <a:cubicBezTo>
                    <a:pt x="17618" y="19006"/>
                    <a:pt x="17670" y="18520"/>
                    <a:pt x="17410" y="18161"/>
                  </a:cubicBezTo>
                  <a:cubicBezTo>
                    <a:pt x="17274" y="17975"/>
                    <a:pt x="17106" y="17959"/>
                    <a:pt x="16934" y="17838"/>
                  </a:cubicBezTo>
                  <a:cubicBezTo>
                    <a:pt x="16826" y="17762"/>
                    <a:pt x="16839" y="17825"/>
                    <a:pt x="16858" y="17646"/>
                  </a:cubicBezTo>
                  <a:cubicBezTo>
                    <a:pt x="16871" y="17528"/>
                    <a:pt x="16867" y="17406"/>
                    <a:pt x="16843" y="17287"/>
                  </a:cubicBezTo>
                  <a:cubicBezTo>
                    <a:pt x="16758" y="16867"/>
                    <a:pt x="16436" y="16498"/>
                    <a:pt x="16023" y="16373"/>
                  </a:cubicBezTo>
                  <a:cubicBezTo>
                    <a:pt x="15791" y="16304"/>
                    <a:pt x="15551" y="16335"/>
                    <a:pt x="15316" y="16291"/>
                  </a:cubicBezTo>
                  <a:cubicBezTo>
                    <a:pt x="15088" y="16249"/>
                    <a:pt x="14959" y="16093"/>
                    <a:pt x="14805" y="15934"/>
                  </a:cubicBezTo>
                  <a:cubicBezTo>
                    <a:pt x="14552" y="15670"/>
                    <a:pt x="14278" y="15457"/>
                    <a:pt x="13916" y="15457"/>
                  </a:cubicBezTo>
                  <a:cubicBezTo>
                    <a:pt x="13870" y="15457"/>
                    <a:pt x="13823" y="15460"/>
                    <a:pt x="13773" y="15468"/>
                  </a:cubicBezTo>
                  <a:cubicBezTo>
                    <a:pt x="13584" y="15495"/>
                    <a:pt x="13409" y="15575"/>
                    <a:pt x="13240" y="15664"/>
                  </a:cubicBezTo>
                  <a:cubicBezTo>
                    <a:pt x="13074" y="15751"/>
                    <a:pt x="12868" y="15922"/>
                    <a:pt x="12669" y="15922"/>
                  </a:cubicBezTo>
                  <a:cubicBezTo>
                    <a:pt x="12662" y="15922"/>
                    <a:pt x="12656" y="15922"/>
                    <a:pt x="12650" y="15922"/>
                  </a:cubicBezTo>
                  <a:cubicBezTo>
                    <a:pt x="12437" y="15910"/>
                    <a:pt x="12276" y="15696"/>
                    <a:pt x="12046" y="15677"/>
                  </a:cubicBezTo>
                  <a:cubicBezTo>
                    <a:pt x="12032" y="15676"/>
                    <a:pt x="12018" y="15675"/>
                    <a:pt x="12004" y="15675"/>
                  </a:cubicBezTo>
                  <a:cubicBezTo>
                    <a:pt x="11817" y="15675"/>
                    <a:pt x="11628" y="15778"/>
                    <a:pt x="11451" y="15778"/>
                  </a:cubicBezTo>
                  <a:cubicBezTo>
                    <a:pt x="11436" y="15778"/>
                    <a:pt x="11420" y="15777"/>
                    <a:pt x="11405" y="15775"/>
                  </a:cubicBezTo>
                  <a:cubicBezTo>
                    <a:pt x="11202" y="15753"/>
                    <a:pt x="11256" y="15429"/>
                    <a:pt x="11212" y="15267"/>
                  </a:cubicBezTo>
                  <a:cubicBezTo>
                    <a:pt x="11208" y="15251"/>
                    <a:pt x="11200" y="15238"/>
                    <a:pt x="11196" y="15221"/>
                  </a:cubicBezTo>
                  <a:cubicBezTo>
                    <a:pt x="11225" y="15129"/>
                    <a:pt x="11216" y="15021"/>
                    <a:pt x="11143" y="14946"/>
                  </a:cubicBezTo>
                  <a:cubicBezTo>
                    <a:pt x="10749" y="14546"/>
                    <a:pt x="10485" y="14222"/>
                    <a:pt x="10292" y="13690"/>
                  </a:cubicBezTo>
                  <a:cubicBezTo>
                    <a:pt x="10134" y="13261"/>
                    <a:pt x="9820" y="13127"/>
                    <a:pt x="9399" y="13026"/>
                  </a:cubicBezTo>
                  <a:cubicBezTo>
                    <a:pt x="8837" y="12893"/>
                    <a:pt x="9221" y="12452"/>
                    <a:pt x="9583" y="12314"/>
                  </a:cubicBezTo>
                  <a:cubicBezTo>
                    <a:pt x="10103" y="12113"/>
                    <a:pt x="10674" y="12115"/>
                    <a:pt x="11148" y="11787"/>
                  </a:cubicBezTo>
                  <a:cubicBezTo>
                    <a:pt x="11521" y="11527"/>
                    <a:pt x="11688" y="11088"/>
                    <a:pt x="12090" y="10864"/>
                  </a:cubicBezTo>
                  <a:cubicBezTo>
                    <a:pt x="12488" y="10639"/>
                    <a:pt x="12940" y="10521"/>
                    <a:pt x="13224" y="10137"/>
                  </a:cubicBezTo>
                  <a:cubicBezTo>
                    <a:pt x="13485" y="9785"/>
                    <a:pt x="13536" y="9356"/>
                    <a:pt x="13665" y="8948"/>
                  </a:cubicBezTo>
                  <a:cubicBezTo>
                    <a:pt x="13836" y="8405"/>
                    <a:pt x="14204" y="8333"/>
                    <a:pt x="14679" y="8107"/>
                  </a:cubicBezTo>
                  <a:cubicBezTo>
                    <a:pt x="15491" y="7722"/>
                    <a:pt x="15601" y="6734"/>
                    <a:pt x="15132" y="6025"/>
                  </a:cubicBezTo>
                  <a:cubicBezTo>
                    <a:pt x="14896" y="5667"/>
                    <a:pt x="14528" y="5426"/>
                    <a:pt x="14182" y="5184"/>
                  </a:cubicBezTo>
                  <a:cubicBezTo>
                    <a:pt x="13987" y="5048"/>
                    <a:pt x="13840" y="4962"/>
                    <a:pt x="13694" y="4962"/>
                  </a:cubicBezTo>
                  <a:cubicBezTo>
                    <a:pt x="13575" y="4962"/>
                    <a:pt x="13458" y="5020"/>
                    <a:pt x="13316" y="5155"/>
                  </a:cubicBezTo>
                  <a:cubicBezTo>
                    <a:pt x="13023" y="5432"/>
                    <a:pt x="12708" y="5741"/>
                    <a:pt x="12292" y="5804"/>
                  </a:cubicBezTo>
                  <a:cubicBezTo>
                    <a:pt x="12245" y="5811"/>
                    <a:pt x="12197" y="5815"/>
                    <a:pt x="12149" y="5815"/>
                  </a:cubicBezTo>
                  <a:cubicBezTo>
                    <a:pt x="12036" y="5815"/>
                    <a:pt x="11922" y="5793"/>
                    <a:pt x="11822" y="5739"/>
                  </a:cubicBezTo>
                  <a:cubicBezTo>
                    <a:pt x="11493" y="5562"/>
                    <a:pt x="11583" y="5313"/>
                    <a:pt x="11797" y="5086"/>
                  </a:cubicBezTo>
                  <a:cubicBezTo>
                    <a:pt x="12094" y="4771"/>
                    <a:pt x="12458" y="4545"/>
                    <a:pt x="12688" y="4167"/>
                  </a:cubicBezTo>
                  <a:cubicBezTo>
                    <a:pt x="12929" y="3770"/>
                    <a:pt x="13003" y="3278"/>
                    <a:pt x="12803" y="2848"/>
                  </a:cubicBezTo>
                  <a:cubicBezTo>
                    <a:pt x="12624" y="2459"/>
                    <a:pt x="12258" y="2209"/>
                    <a:pt x="11825" y="2209"/>
                  </a:cubicBezTo>
                  <a:cubicBezTo>
                    <a:pt x="11822" y="2209"/>
                    <a:pt x="11820" y="2209"/>
                    <a:pt x="11817" y="2209"/>
                  </a:cubicBezTo>
                  <a:cubicBezTo>
                    <a:pt x="11366" y="2211"/>
                    <a:pt x="10994" y="2482"/>
                    <a:pt x="10561" y="2561"/>
                  </a:cubicBezTo>
                  <a:cubicBezTo>
                    <a:pt x="10522" y="2568"/>
                    <a:pt x="10486" y="2571"/>
                    <a:pt x="10452" y="2571"/>
                  </a:cubicBezTo>
                  <a:cubicBezTo>
                    <a:pt x="10228" y="2571"/>
                    <a:pt x="10107" y="2429"/>
                    <a:pt x="9905" y="2302"/>
                  </a:cubicBezTo>
                  <a:cubicBezTo>
                    <a:pt x="9751" y="2203"/>
                    <a:pt x="9593" y="2152"/>
                    <a:pt x="9417" y="2152"/>
                  </a:cubicBezTo>
                  <a:cubicBezTo>
                    <a:pt x="9382" y="2152"/>
                    <a:pt x="9345" y="2154"/>
                    <a:pt x="9309" y="2158"/>
                  </a:cubicBezTo>
                  <a:cubicBezTo>
                    <a:pt x="9017" y="2189"/>
                    <a:pt x="8787" y="2403"/>
                    <a:pt x="8504" y="2447"/>
                  </a:cubicBezTo>
                  <a:cubicBezTo>
                    <a:pt x="8472" y="2452"/>
                    <a:pt x="8440" y="2454"/>
                    <a:pt x="8410" y="2454"/>
                  </a:cubicBezTo>
                  <a:cubicBezTo>
                    <a:pt x="8083" y="2454"/>
                    <a:pt x="7908" y="2174"/>
                    <a:pt x="7975" y="1883"/>
                  </a:cubicBezTo>
                  <a:cubicBezTo>
                    <a:pt x="9125" y="1455"/>
                    <a:pt x="10350" y="1236"/>
                    <a:pt x="11600" y="1236"/>
                  </a:cubicBezTo>
                  <a:close/>
                  <a:moveTo>
                    <a:pt x="7432" y="2104"/>
                  </a:moveTo>
                  <a:cubicBezTo>
                    <a:pt x="7462" y="2591"/>
                    <a:pt x="7912" y="3037"/>
                    <a:pt x="8465" y="3037"/>
                  </a:cubicBezTo>
                  <a:cubicBezTo>
                    <a:pt x="8504" y="3037"/>
                    <a:pt x="8544" y="3034"/>
                    <a:pt x="8583" y="3030"/>
                  </a:cubicBezTo>
                  <a:cubicBezTo>
                    <a:pt x="8844" y="3001"/>
                    <a:pt x="9091" y="2807"/>
                    <a:pt x="9352" y="2807"/>
                  </a:cubicBezTo>
                  <a:cubicBezTo>
                    <a:pt x="9357" y="2807"/>
                    <a:pt x="9363" y="2807"/>
                    <a:pt x="9369" y="2807"/>
                  </a:cubicBezTo>
                  <a:cubicBezTo>
                    <a:pt x="9612" y="2813"/>
                    <a:pt x="9783" y="3058"/>
                    <a:pt x="10006" y="3153"/>
                  </a:cubicBezTo>
                  <a:cubicBezTo>
                    <a:pt x="10140" y="3210"/>
                    <a:pt x="10275" y="3233"/>
                    <a:pt x="10410" y="3233"/>
                  </a:cubicBezTo>
                  <a:cubicBezTo>
                    <a:pt x="10668" y="3233"/>
                    <a:pt x="10926" y="3148"/>
                    <a:pt x="11175" y="3058"/>
                  </a:cubicBezTo>
                  <a:cubicBezTo>
                    <a:pt x="11363" y="2989"/>
                    <a:pt x="11608" y="2900"/>
                    <a:pt x="11815" y="2900"/>
                  </a:cubicBezTo>
                  <a:cubicBezTo>
                    <a:pt x="12033" y="2900"/>
                    <a:pt x="12211" y="2999"/>
                    <a:pt x="12239" y="3323"/>
                  </a:cubicBezTo>
                  <a:cubicBezTo>
                    <a:pt x="12289" y="3883"/>
                    <a:pt x="11691" y="4221"/>
                    <a:pt x="11345" y="4554"/>
                  </a:cubicBezTo>
                  <a:cubicBezTo>
                    <a:pt x="11027" y="4860"/>
                    <a:pt x="10786" y="5266"/>
                    <a:pt x="10925" y="5717"/>
                  </a:cubicBezTo>
                  <a:cubicBezTo>
                    <a:pt x="11045" y="6111"/>
                    <a:pt x="11425" y="6397"/>
                    <a:pt x="11814" y="6491"/>
                  </a:cubicBezTo>
                  <a:cubicBezTo>
                    <a:pt x="11925" y="6518"/>
                    <a:pt x="12038" y="6531"/>
                    <a:pt x="12151" y="6531"/>
                  </a:cubicBezTo>
                  <a:cubicBezTo>
                    <a:pt x="12443" y="6531"/>
                    <a:pt x="12736" y="6447"/>
                    <a:pt x="12992" y="6309"/>
                  </a:cubicBezTo>
                  <a:cubicBezTo>
                    <a:pt x="13167" y="6217"/>
                    <a:pt x="13340" y="6094"/>
                    <a:pt x="13470" y="5946"/>
                  </a:cubicBezTo>
                  <a:cubicBezTo>
                    <a:pt x="13535" y="5874"/>
                    <a:pt x="13590" y="5794"/>
                    <a:pt x="13634" y="5707"/>
                  </a:cubicBezTo>
                  <a:cubicBezTo>
                    <a:pt x="13658" y="5662"/>
                    <a:pt x="13713" y="5415"/>
                    <a:pt x="13740" y="5401"/>
                  </a:cubicBezTo>
                  <a:cubicBezTo>
                    <a:pt x="13742" y="5399"/>
                    <a:pt x="13745" y="5399"/>
                    <a:pt x="13749" y="5399"/>
                  </a:cubicBezTo>
                  <a:cubicBezTo>
                    <a:pt x="13842" y="5399"/>
                    <a:pt x="14275" y="5830"/>
                    <a:pt x="14349" y="5908"/>
                  </a:cubicBezTo>
                  <a:cubicBezTo>
                    <a:pt x="14550" y="6117"/>
                    <a:pt x="14743" y="6369"/>
                    <a:pt x="14814" y="6655"/>
                  </a:cubicBezTo>
                  <a:cubicBezTo>
                    <a:pt x="14875" y="6897"/>
                    <a:pt x="14861" y="7200"/>
                    <a:pt x="14691" y="7399"/>
                  </a:cubicBezTo>
                  <a:cubicBezTo>
                    <a:pt x="14516" y="7605"/>
                    <a:pt x="14210" y="7659"/>
                    <a:pt x="13970" y="7747"/>
                  </a:cubicBezTo>
                  <a:cubicBezTo>
                    <a:pt x="13552" y="7901"/>
                    <a:pt x="13265" y="8156"/>
                    <a:pt x="13094" y="8570"/>
                  </a:cubicBezTo>
                  <a:cubicBezTo>
                    <a:pt x="12926" y="8975"/>
                    <a:pt x="12912" y="9552"/>
                    <a:pt x="12544" y="9835"/>
                  </a:cubicBezTo>
                  <a:cubicBezTo>
                    <a:pt x="12118" y="10163"/>
                    <a:pt x="11553" y="10118"/>
                    <a:pt x="11170" y="10547"/>
                  </a:cubicBezTo>
                  <a:cubicBezTo>
                    <a:pt x="11005" y="10730"/>
                    <a:pt x="10887" y="10956"/>
                    <a:pt x="10686" y="11101"/>
                  </a:cubicBezTo>
                  <a:cubicBezTo>
                    <a:pt x="10450" y="11271"/>
                    <a:pt x="10142" y="11316"/>
                    <a:pt x="9865" y="11378"/>
                  </a:cubicBezTo>
                  <a:cubicBezTo>
                    <a:pt x="9331" y="11497"/>
                    <a:pt x="8750" y="11681"/>
                    <a:pt x="8463" y="12191"/>
                  </a:cubicBezTo>
                  <a:cubicBezTo>
                    <a:pt x="8242" y="12584"/>
                    <a:pt x="8243" y="13141"/>
                    <a:pt x="8573" y="13476"/>
                  </a:cubicBezTo>
                  <a:cubicBezTo>
                    <a:pt x="8758" y="13662"/>
                    <a:pt x="8999" y="13725"/>
                    <a:pt x="9247" y="13777"/>
                  </a:cubicBezTo>
                  <a:cubicBezTo>
                    <a:pt x="9345" y="13796"/>
                    <a:pt x="9506" y="13799"/>
                    <a:pt x="9586" y="13869"/>
                  </a:cubicBezTo>
                  <a:cubicBezTo>
                    <a:pt x="9668" y="13942"/>
                    <a:pt x="9704" y="14112"/>
                    <a:pt x="9750" y="14212"/>
                  </a:cubicBezTo>
                  <a:cubicBezTo>
                    <a:pt x="9956" y="14673"/>
                    <a:pt x="10260" y="15075"/>
                    <a:pt x="10701" y="15309"/>
                  </a:cubicBezTo>
                  <a:cubicBezTo>
                    <a:pt x="10759" y="15421"/>
                    <a:pt x="10740" y="15573"/>
                    <a:pt x="10753" y="15693"/>
                  </a:cubicBezTo>
                  <a:cubicBezTo>
                    <a:pt x="10770" y="15857"/>
                    <a:pt x="10808" y="16014"/>
                    <a:pt x="10920" y="16140"/>
                  </a:cubicBezTo>
                  <a:cubicBezTo>
                    <a:pt x="11048" y="16283"/>
                    <a:pt x="11186" y="16324"/>
                    <a:pt x="11331" y="16324"/>
                  </a:cubicBezTo>
                  <a:cubicBezTo>
                    <a:pt x="11506" y="16324"/>
                    <a:pt x="11691" y="16264"/>
                    <a:pt x="11882" y="16252"/>
                  </a:cubicBezTo>
                  <a:cubicBezTo>
                    <a:pt x="11890" y="16251"/>
                    <a:pt x="11897" y="16251"/>
                    <a:pt x="11905" y="16251"/>
                  </a:cubicBezTo>
                  <a:cubicBezTo>
                    <a:pt x="12094" y="16251"/>
                    <a:pt x="12214" y="16401"/>
                    <a:pt x="12390" y="16463"/>
                  </a:cubicBezTo>
                  <a:cubicBezTo>
                    <a:pt x="12479" y="16494"/>
                    <a:pt x="12571" y="16508"/>
                    <a:pt x="12662" y="16508"/>
                  </a:cubicBezTo>
                  <a:cubicBezTo>
                    <a:pt x="12745" y="16508"/>
                    <a:pt x="12829" y="16497"/>
                    <a:pt x="12912" y="16476"/>
                  </a:cubicBezTo>
                  <a:cubicBezTo>
                    <a:pt x="13202" y="16402"/>
                    <a:pt x="13545" y="16105"/>
                    <a:pt x="13857" y="16105"/>
                  </a:cubicBezTo>
                  <a:cubicBezTo>
                    <a:pt x="13881" y="16105"/>
                    <a:pt x="13906" y="16107"/>
                    <a:pt x="13930" y="16111"/>
                  </a:cubicBezTo>
                  <a:cubicBezTo>
                    <a:pt x="14254" y="16164"/>
                    <a:pt x="14484" y="16628"/>
                    <a:pt x="14758" y="16798"/>
                  </a:cubicBezTo>
                  <a:cubicBezTo>
                    <a:pt x="14932" y="16907"/>
                    <a:pt x="15124" y="16950"/>
                    <a:pt x="15327" y="16974"/>
                  </a:cubicBezTo>
                  <a:cubicBezTo>
                    <a:pt x="15551" y="16999"/>
                    <a:pt x="15809" y="16967"/>
                    <a:pt x="15993" y="17123"/>
                  </a:cubicBezTo>
                  <a:cubicBezTo>
                    <a:pt x="16351" y="17428"/>
                    <a:pt x="15996" y="17909"/>
                    <a:pt x="16291" y="18253"/>
                  </a:cubicBezTo>
                  <a:cubicBezTo>
                    <a:pt x="16511" y="18508"/>
                    <a:pt x="17047" y="18473"/>
                    <a:pt x="16834" y="18929"/>
                  </a:cubicBezTo>
                  <a:cubicBezTo>
                    <a:pt x="16723" y="19168"/>
                    <a:pt x="16495" y="19346"/>
                    <a:pt x="16322" y="19538"/>
                  </a:cubicBezTo>
                  <a:cubicBezTo>
                    <a:pt x="16146" y="19735"/>
                    <a:pt x="15983" y="19944"/>
                    <a:pt x="15835" y="20164"/>
                  </a:cubicBezTo>
                  <a:cubicBezTo>
                    <a:pt x="15648" y="20442"/>
                    <a:pt x="15453" y="20759"/>
                    <a:pt x="15347" y="21091"/>
                  </a:cubicBezTo>
                  <a:cubicBezTo>
                    <a:pt x="15240" y="21215"/>
                    <a:pt x="15177" y="21370"/>
                    <a:pt x="15146" y="21531"/>
                  </a:cubicBezTo>
                  <a:cubicBezTo>
                    <a:pt x="15126" y="21645"/>
                    <a:pt x="15113" y="21761"/>
                    <a:pt x="15098" y="21875"/>
                  </a:cubicBezTo>
                  <a:cubicBezTo>
                    <a:pt x="15097" y="21886"/>
                    <a:pt x="15086" y="21962"/>
                    <a:pt x="15085" y="21972"/>
                  </a:cubicBezTo>
                  <a:cubicBezTo>
                    <a:pt x="15079" y="22009"/>
                    <a:pt x="15073" y="22047"/>
                    <a:pt x="15067" y="22083"/>
                  </a:cubicBezTo>
                  <a:cubicBezTo>
                    <a:pt x="15039" y="22226"/>
                    <a:pt x="15007" y="22368"/>
                    <a:pt x="14971" y="22508"/>
                  </a:cubicBezTo>
                  <a:cubicBezTo>
                    <a:pt x="14449" y="22680"/>
                    <a:pt x="13916" y="22812"/>
                    <a:pt x="13375" y="22907"/>
                  </a:cubicBezTo>
                  <a:cubicBezTo>
                    <a:pt x="13373" y="22678"/>
                    <a:pt x="13357" y="22448"/>
                    <a:pt x="13357" y="22237"/>
                  </a:cubicBezTo>
                  <a:cubicBezTo>
                    <a:pt x="13357" y="21829"/>
                    <a:pt x="13395" y="21373"/>
                    <a:pt x="13294" y="20973"/>
                  </a:cubicBezTo>
                  <a:cubicBezTo>
                    <a:pt x="13073" y="20099"/>
                    <a:pt x="12066" y="20095"/>
                    <a:pt x="11492" y="19551"/>
                  </a:cubicBezTo>
                  <a:cubicBezTo>
                    <a:pt x="11187" y="19261"/>
                    <a:pt x="10988" y="18847"/>
                    <a:pt x="11153" y="18429"/>
                  </a:cubicBezTo>
                  <a:cubicBezTo>
                    <a:pt x="11303" y="18051"/>
                    <a:pt x="11578" y="17768"/>
                    <a:pt x="11543" y="17333"/>
                  </a:cubicBezTo>
                  <a:cubicBezTo>
                    <a:pt x="11511" y="16918"/>
                    <a:pt x="11184" y="16613"/>
                    <a:pt x="10898" y="16344"/>
                  </a:cubicBezTo>
                  <a:cubicBezTo>
                    <a:pt x="10724" y="16175"/>
                    <a:pt x="10516" y="16045"/>
                    <a:pt x="10287" y="15961"/>
                  </a:cubicBezTo>
                  <a:cubicBezTo>
                    <a:pt x="10188" y="15825"/>
                    <a:pt x="10071" y="15734"/>
                    <a:pt x="9927" y="15633"/>
                  </a:cubicBezTo>
                  <a:cubicBezTo>
                    <a:pt x="9675" y="15453"/>
                    <a:pt x="9524" y="15233"/>
                    <a:pt x="9413" y="14947"/>
                  </a:cubicBezTo>
                  <a:cubicBezTo>
                    <a:pt x="9263" y="14567"/>
                    <a:pt x="8982" y="14352"/>
                    <a:pt x="8599" y="14352"/>
                  </a:cubicBezTo>
                  <a:cubicBezTo>
                    <a:pt x="8541" y="14352"/>
                    <a:pt x="8480" y="14357"/>
                    <a:pt x="8416" y="14367"/>
                  </a:cubicBezTo>
                  <a:cubicBezTo>
                    <a:pt x="8176" y="14407"/>
                    <a:pt x="7950" y="14578"/>
                    <a:pt x="7708" y="14583"/>
                  </a:cubicBezTo>
                  <a:cubicBezTo>
                    <a:pt x="7705" y="14583"/>
                    <a:pt x="7703" y="14583"/>
                    <a:pt x="7700" y="14583"/>
                  </a:cubicBezTo>
                  <a:cubicBezTo>
                    <a:pt x="7420" y="14583"/>
                    <a:pt x="7212" y="14312"/>
                    <a:pt x="7067" y="14100"/>
                  </a:cubicBezTo>
                  <a:cubicBezTo>
                    <a:pt x="6719" y="13592"/>
                    <a:pt x="6460" y="13012"/>
                    <a:pt x="6264" y="12431"/>
                  </a:cubicBezTo>
                  <a:cubicBezTo>
                    <a:pt x="6095" y="11935"/>
                    <a:pt x="5922" y="11508"/>
                    <a:pt x="5462" y="11217"/>
                  </a:cubicBezTo>
                  <a:cubicBezTo>
                    <a:pt x="5027" y="10941"/>
                    <a:pt x="4992" y="10541"/>
                    <a:pt x="5112" y="10056"/>
                  </a:cubicBezTo>
                  <a:cubicBezTo>
                    <a:pt x="5248" y="9515"/>
                    <a:pt x="5531" y="9026"/>
                    <a:pt x="5610" y="8468"/>
                  </a:cubicBezTo>
                  <a:cubicBezTo>
                    <a:pt x="5688" y="7917"/>
                    <a:pt x="5552" y="7405"/>
                    <a:pt x="5220" y="6961"/>
                  </a:cubicBezTo>
                  <a:cubicBezTo>
                    <a:pt x="4880" y="6506"/>
                    <a:pt x="4447" y="6101"/>
                    <a:pt x="4061" y="5684"/>
                  </a:cubicBezTo>
                  <a:cubicBezTo>
                    <a:pt x="3890" y="5498"/>
                    <a:pt x="3673" y="5335"/>
                    <a:pt x="3441" y="5238"/>
                  </a:cubicBezTo>
                  <a:cubicBezTo>
                    <a:pt x="3570" y="5070"/>
                    <a:pt x="3702" y="4906"/>
                    <a:pt x="3840" y="4747"/>
                  </a:cubicBezTo>
                  <a:cubicBezTo>
                    <a:pt x="4828" y="3612"/>
                    <a:pt x="6054" y="2709"/>
                    <a:pt x="7432" y="2104"/>
                  </a:cubicBezTo>
                  <a:close/>
                  <a:moveTo>
                    <a:pt x="2891" y="6026"/>
                  </a:moveTo>
                  <a:cubicBezTo>
                    <a:pt x="2948" y="6028"/>
                    <a:pt x="3005" y="6035"/>
                    <a:pt x="3059" y="6048"/>
                  </a:cubicBezTo>
                  <a:cubicBezTo>
                    <a:pt x="3211" y="6092"/>
                    <a:pt x="3317" y="6211"/>
                    <a:pt x="3421" y="6324"/>
                  </a:cubicBezTo>
                  <a:cubicBezTo>
                    <a:pt x="3776" y="6708"/>
                    <a:pt x="4205" y="7089"/>
                    <a:pt x="4505" y="7514"/>
                  </a:cubicBezTo>
                  <a:cubicBezTo>
                    <a:pt x="4879" y="8046"/>
                    <a:pt x="4671" y="8604"/>
                    <a:pt x="4458" y="9158"/>
                  </a:cubicBezTo>
                  <a:cubicBezTo>
                    <a:pt x="4275" y="9637"/>
                    <a:pt x="4104" y="10126"/>
                    <a:pt x="4140" y="10650"/>
                  </a:cubicBezTo>
                  <a:cubicBezTo>
                    <a:pt x="4173" y="11110"/>
                    <a:pt x="4351" y="11530"/>
                    <a:pt x="4729" y="11807"/>
                  </a:cubicBezTo>
                  <a:cubicBezTo>
                    <a:pt x="4954" y="11971"/>
                    <a:pt x="5165" y="12033"/>
                    <a:pt x="5294" y="12298"/>
                  </a:cubicBezTo>
                  <a:cubicBezTo>
                    <a:pt x="5421" y="12560"/>
                    <a:pt x="5491" y="12856"/>
                    <a:pt x="5604" y="13127"/>
                  </a:cubicBezTo>
                  <a:cubicBezTo>
                    <a:pt x="5953" y="13972"/>
                    <a:pt x="6574" y="15390"/>
                    <a:pt x="7671" y="15390"/>
                  </a:cubicBezTo>
                  <a:cubicBezTo>
                    <a:pt x="7681" y="15390"/>
                    <a:pt x="7692" y="15390"/>
                    <a:pt x="7703" y="15390"/>
                  </a:cubicBezTo>
                  <a:cubicBezTo>
                    <a:pt x="7842" y="15384"/>
                    <a:pt x="7981" y="15355"/>
                    <a:pt x="8111" y="15303"/>
                  </a:cubicBezTo>
                  <a:cubicBezTo>
                    <a:pt x="8223" y="15263"/>
                    <a:pt x="8420" y="15124"/>
                    <a:pt x="8549" y="15124"/>
                  </a:cubicBezTo>
                  <a:cubicBezTo>
                    <a:pt x="8559" y="15124"/>
                    <a:pt x="8568" y="15124"/>
                    <a:pt x="8577" y="15126"/>
                  </a:cubicBezTo>
                  <a:cubicBezTo>
                    <a:pt x="8736" y="15158"/>
                    <a:pt x="8859" y="15607"/>
                    <a:pt x="8967" y="15750"/>
                  </a:cubicBezTo>
                  <a:cubicBezTo>
                    <a:pt x="9184" y="16042"/>
                    <a:pt x="9555" y="16348"/>
                    <a:pt x="9928" y="16350"/>
                  </a:cubicBezTo>
                  <a:cubicBezTo>
                    <a:pt x="10060" y="16559"/>
                    <a:pt x="10217" y="16741"/>
                    <a:pt x="10403" y="16930"/>
                  </a:cubicBezTo>
                  <a:cubicBezTo>
                    <a:pt x="10532" y="17059"/>
                    <a:pt x="10765" y="17245"/>
                    <a:pt x="10753" y="17440"/>
                  </a:cubicBezTo>
                  <a:cubicBezTo>
                    <a:pt x="10742" y="17608"/>
                    <a:pt x="10589" y="17773"/>
                    <a:pt x="10510" y="17916"/>
                  </a:cubicBezTo>
                  <a:cubicBezTo>
                    <a:pt x="10128" y="18602"/>
                    <a:pt x="10233" y="19384"/>
                    <a:pt x="10731" y="19985"/>
                  </a:cubicBezTo>
                  <a:cubicBezTo>
                    <a:pt x="10964" y="20266"/>
                    <a:pt x="11274" y="20480"/>
                    <a:pt x="11600" y="20639"/>
                  </a:cubicBezTo>
                  <a:cubicBezTo>
                    <a:pt x="11863" y="20766"/>
                    <a:pt x="12376" y="20839"/>
                    <a:pt x="12484" y="21140"/>
                  </a:cubicBezTo>
                  <a:cubicBezTo>
                    <a:pt x="12613" y="21494"/>
                    <a:pt x="12521" y="22007"/>
                    <a:pt x="12529" y="22381"/>
                  </a:cubicBezTo>
                  <a:cubicBezTo>
                    <a:pt x="12535" y="22585"/>
                    <a:pt x="12524" y="22807"/>
                    <a:pt x="12531" y="23026"/>
                  </a:cubicBezTo>
                  <a:cubicBezTo>
                    <a:pt x="12169" y="23062"/>
                    <a:pt x="11806" y="23080"/>
                    <a:pt x="11442" y="23080"/>
                  </a:cubicBezTo>
                  <a:cubicBezTo>
                    <a:pt x="10921" y="23080"/>
                    <a:pt x="10401" y="23043"/>
                    <a:pt x="9884" y="22969"/>
                  </a:cubicBezTo>
                  <a:cubicBezTo>
                    <a:pt x="8768" y="22807"/>
                    <a:pt x="7665" y="22478"/>
                    <a:pt x="6658" y="21966"/>
                  </a:cubicBezTo>
                  <a:cubicBezTo>
                    <a:pt x="5491" y="21373"/>
                    <a:pt x="4571" y="20543"/>
                    <a:pt x="3846" y="19455"/>
                  </a:cubicBezTo>
                  <a:cubicBezTo>
                    <a:pt x="2420" y="17312"/>
                    <a:pt x="1232" y="14879"/>
                    <a:pt x="1169" y="12263"/>
                  </a:cubicBezTo>
                  <a:cubicBezTo>
                    <a:pt x="1116" y="10093"/>
                    <a:pt x="1727" y="7874"/>
                    <a:pt x="2891" y="6026"/>
                  </a:cubicBezTo>
                  <a:close/>
                  <a:moveTo>
                    <a:pt x="11605" y="1"/>
                  </a:moveTo>
                  <a:cubicBezTo>
                    <a:pt x="11176" y="1"/>
                    <a:pt x="10747" y="24"/>
                    <a:pt x="10320" y="73"/>
                  </a:cubicBezTo>
                  <a:cubicBezTo>
                    <a:pt x="10268" y="30"/>
                    <a:pt x="10202" y="5"/>
                    <a:pt x="10134" y="5"/>
                  </a:cubicBezTo>
                  <a:cubicBezTo>
                    <a:pt x="10129" y="5"/>
                    <a:pt x="10123" y="5"/>
                    <a:pt x="10117" y="5"/>
                  </a:cubicBezTo>
                  <a:cubicBezTo>
                    <a:pt x="8850" y="67"/>
                    <a:pt x="7700" y="578"/>
                    <a:pt x="6599" y="1189"/>
                  </a:cubicBezTo>
                  <a:cubicBezTo>
                    <a:pt x="5499" y="1803"/>
                    <a:pt x="4492" y="2571"/>
                    <a:pt x="3609" y="3469"/>
                  </a:cubicBezTo>
                  <a:cubicBezTo>
                    <a:pt x="1768" y="5341"/>
                    <a:pt x="550" y="7770"/>
                    <a:pt x="186" y="10373"/>
                  </a:cubicBezTo>
                  <a:cubicBezTo>
                    <a:pt x="1" y="11696"/>
                    <a:pt x="32" y="13035"/>
                    <a:pt x="306" y="14345"/>
                  </a:cubicBezTo>
                  <a:cubicBezTo>
                    <a:pt x="603" y="15765"/>
                    <a:pt x="1207" y="17110"/>
                    <a:pt x="1900" y="18378"/>
                  </a:cubicBezTo>
                  <a:cubicBezTo>
                    <a:pt x="2577" y="19616"/>
                    <a:pt x="3301" y="20904"/>
                    <a:pt x="4379" y="21840"/>
                  </a:cubicBezTo>
                  <a:cubicBezTo>
                    <a:pt x="5390" y="22717"/>
                    <a:pt x="6614" y="23326"/>
                    <a:pt x="7884" y="23729"/>
                  </a:cubicBezTo>
                  <a:cubicBezTo>
                    <a:pt x="9070" y="24105"/>
                    <a:pt x="10301" y="24287"/>
                    <a:pt x="11528" y="24287"/>
                  </a:cubicBezTo>
                  <a:cubicBezTo>
                    <a:pt x="15225" y="24287"/>
                    <a:pt x="18893" y="22638"/>
                    <a:pt x="21197" y="19673"/>
                  </a:cubicBezTo>
                  <a:cubicBezTo>
                    <a:pt x="22772" y="17644"/>
                    <a:pt x="23710" y="15144"/>
                    <a:pt x="23809" y="12572"/>
                  </a:cubicBezTo>
                  <a:cubicBezTo>
                    <a:pt x="23909" y="9995"/>
                    <a:pt x="23128" y="7361"/>
                    <a:pt x="21666" y="5238"/>
                  </a:cubicBezTo>
                  <a:cubicBezTo>
                    <a:pt x="19430" y="1993"/>
                    <a:pt x="15532" y="1"/>
                    <a:pt x="11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572359" y="4095502"/>
              <a:ext cx="8959" cy="9398"/>
            </a:xfrm>
            <a:custGeom>
              <a:avLst/>
              <a:gdLst/>
              <a:ahLst/>
              <a:cxnLst/>
              <a:rect l="l" t="t" r="r" b="b"/>
              <a:pathLst>
                <a:path w="551" h="578" extrusionOk="0">
                  <a:moveTo>
                    <a:pt x="410" y="1"/>
                  </a:moveTo>
                  <a:cubicBezTo>
                    <a:pt x="400" y="1"/>
                    <a:pt x="390" y="2"/>
                    <a:pt x="380" y="5"/>
                  </a:cubicBezTo>
                  <a:lnTo>
                    <a:pt x="377" y="5"/>
                  </a:lnTo>
                  <a:cubicBezTo>
                    <a:pt x="367" y="3"/>
                    <a:pt x="357" y="3"/>
                    <a:pt x="347" y="3"/>
                  </a:cubicBezTo>
                  <a:cubicBezTo>
                    <a:pt x="297" y="3"/>
                    <a:pt x="248" y="21"/>
                    <a:pt x="210" y="56"/>
                  </a:cubicBezTo>
                  <a:cubicBezTo>
                    <a:pt x="187" y="78"/>
                    <a:pt x="166" y="102"/>
                    <a:pt x="144" y="124"/>
                  </a:cubicBezTo>
                  <a:cubicBezTo>
                    <a:pt x="114" y="157"/>
                    <a:pt x="75" y="191"/>
                    <a:pt x="52" y="231"/>
                  </a:cubicBezTo>
                  <a:cubicBezTo>
                    <a:pt x="37" y="258"/>
                    <a:pt x="27" y="286"/>
                    <a:pt x="21" y="317"/>
                  </a:cubicBezTo>
                  <a:cubicBezTo>
                    <a:pt x="9" y="358"/>
                    <a:pt x="1" y="402"/>
                    <a:pt x="15" y="445"/>
                  </a:cubicBezTo>
                  <a:cubicBezTo>
                    <a:pt x="27" y="481"/>
                    <a:pt x="51" y="513"/>
                    <a:pt x="81" y="538"/>
                  </a:cubicBezTo>
                  <a:cubicBezTo>
                    <a:pt x="92" y="549"/>
                    <a:pt x="106" y="557"/>
                    <a:pt x="121" y="562"/>
                  </a:cubicBezTo>
                  <a:cubicBezTo>
                    <a:pt x="139" y="571"/>
                    <a:pt x="161" y="577"/>
                    <a:pt x="183" y="577"/>
                  </a:cubicBezTo>
                  <a:cubicBezTo>
                    <a:pt x="185" y="577"/>
                    <a:pt x="187" y="577"/>
                    <a:pt x="190" y="576"/>
                  </a:cubicBezTo>
                  <a:cubicBezTo>
                    <a:pt x="194" y="577"/>
                    <a:pt x="198" y="577"/>
                    <a:pt x="202" y="577"/>
                  </a:cubicBezTo>
                  <a:cubicBezTo>
                    <a:pt x="241" y="577"/>
                    <a:pt x="277" y="558"/>
                    <a:pt x="311" y="540"/>
                  </a:cubicBezTo>
                  <a:cubicBezTo>
                    <a:pt x="339" y="527"/>
                    <a:pt x="364" y="509"/>
                    <a:pt x="388" y="489"/>
                  </a:cubicBezTo>
                  <a:cubicBezTo>
                    <a:pt x="420" y="456"/>
                    <a:pt x="443" y="412"/>
                    <a:pt x="468" y="373"/>
                  </a:cubicBezTo>
                  <a:cubicBezTo>
                    <a:pt x="486" y="348"/>
                    <a:pt x="503" y="321"/>
                    <a:pt x="519" y="295"/>
                  </a:cubicBezTo>
                  <a:cubicBezTo>
                    <a:pt x="550" y="242"/>
                    <a:pt x="547" y="181"/>
                    <a:pt x="527" y="125"/>
                  </a:cubicBezTo>
                  <a:cubicBezTo>
                    <a:pt x="527" y="122"/>
                    <a:pt x="527" y="119"/>
                    <a:pt x="527" y="116"/>
                  </a:cubicBezTo>
                  <a:cubicBezTo>
                    <a:pt x="531" y="52"/>
                    <a:pt x="471" y="1"/>
                    <a:pt x="4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3596765" y="4092672"/>
              <a:ext cx="10732" cy="10618"/>
            </a:xfrm>
            <a:custGeom>
              <a:avLst/>
              <a:gdLst/>
              <a:ahLst/>
              <a:cxnLst/>
              <a:rect l="l" t="t" r="r" b="b"/>
              <a:pathLst>
                <a:path w="660" h="653" extrusionOk="0">
                  <a:moveTo>
                    <a:pt x="408" y="0"/>
                  </a:moveTo>
                  <a:cubicBezTo>
                    <a:pt x="361" y="2"/>
                    <a:pt x="315" y="13"/>
                    <a:pt x="274" y="37"/>
                  </a:cubicBezTo>
                  <a:cubicBezTo>
                    <a:pt x="246" y="54"/>
                    <a:pt x="220" y="76"/>
                    <a:pt x="197" y="101"/>
                  </a:cubicBezTo>
                  <a:cubicBezTo>
                    <a:pt x="185" y="112"/>
                    <a:pt x="173" y="122"/>
                    <a:pt x="161" y="132"/>
                  </a:cubicBezTo>
                  <a:cubicBezTo>
                    <a:pt x="141" y="151"/>
                    <a:pt x="119" y="170"/>
                    <a:pt x="98" y="189"/>
                  </a:cubicBezTo>
                  <a:cubicBezTo>
                    <a:pt x="57" y="227"/>
                    <a:pt x="38" y="276"/>
                    <a:pt x="21" y="328"/>
                  </a:cubicBezTo>
                  <a:cubicBezTo>
                    <a:pt x="9" y="358"/>
                    <a:pt x="3" y="390"/>
                    <a:pt x="2" y="422"/>
                  </a:cubicBezTo>
                  <a:cubicBezTo>
                    <a:pt x="0" y="453"/>
                    <a:pt x="8" y="484"/>
                    <a:pt x="22" y="510"/>
                  </a:cubicBezTo>
                  <a:cubicBezTo>
                    <a:pt x="31" y="539"/>
                    <a:pt x="47" y="564"/>
                    <a:pt x="69" y="585"/>
                  </a:cubicBezTo>
                  <a:cubicBezTo>
                    <a:pt x="113" y="627"/>
                    <a:pt x="172" y="651"/>
                    <a:pt x="232" y="652"/>
                  </a:cubicBezTo>
                  <a:cubicBezTo>
                    <a:pt x="264" y="651"/>
                    <a:pt x="295" y="645"/>
                    <a:pt x="324" y="635"/>
                  </a:cubicBezTo>
                  <a:cubicBezTo>
                    <a:pt x="377" y="621"/>
                    <a:pt x="424" y="595"/>
                    <a:pt x="465" y="560"/>
                  </a:cubicBezTo>
                  <a:cubicBezTo>
                    <a:pt x="485" y="539"/>
                    <a:pt x="506" y="517"/>
                    <a:pt x="526" y="495"/>
                  </a:cubicBezTo>
                  <a:cubicBezTo>
                    <a:pt x="554" y="469"/>
                    <a:pt x="579" y="441"/>
                    <a:pt x="604" y="410"/>
                  </a:cubicBezTo>
                  <a:cubicBezTo>
                    <a:pt x="626" y="387"/>
                    <a:pt x="642" y="356"/>
                    <a:pt x="649" y="324"/>
                  </a:cubicBezTo>
                  <a:cubicBezTo>
                    <a:pt x="655" y="301"/>
                    <a:pt x="658" y="277"/>
                    <a:pt x="660" y="252"/>
                  </a:cubicBezTo>
                  <a:cubicBezTo>
                    <a:pt x="658" y="227"/>
                    <a:pt x="655" y="202"/>
                    <a:pt x="649" y="179"/>
                  </a:cubicBezTo>
                  <a:cubicBezTo>
                    <a:pt x="648" y="172"/>
                    <a:pt x="646" y="164"/>
                    <a:pt x="645" y="157"/>
                  </a:cubicBezTo>
                  <a:cubicBezTo>
                    <a:pt x="626" y="88"/>
                    <a:pt x="573" y="35"/>
                    <a:pt x="504" y="18"/>
                  </a:cubicBezTo>
                  <a:cubicBezTo>
                    <a:pt x="497" y="16"/>
                    <a:pt x="491" y="13"/>
                    <a:pt x="484" y="12"/>
                  </a:cubicBezTo>
                  <a:cubicBezTo>
                    <a:pt x="459" y="5"/>
                    <a:pt x="434" y="2"/>
                    <a:pt x="4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3631432" y="4086428"/>
              <a:ext cx="9821" cy="9057"/>
            </a:xfrm>
            <a:custGeom>
              <a:avLst/>
              <a:gdLst/>
              <a:ahLst/>
              <a:cxnLst/>
              <a:rect l="l" t="t" r="r" b="b"/>
              <a:pathLst>
                <a:path w="604" h="557" extrusionOk="0">
                  <a:moveTo>
                    <a:pt x="467" y="1"/>
                  </a:moveTo>
                  <a:cubicBezTo>
                    <a:pt x="463" y="1"/>
                    <a:pt x="458" y="1"/>
                    <a:pt x="454" y="2"/>
                  </a:cubicBezTo>
                  <a:cubicBezTo>
                    <a:pt x="421" y="6"/>
                    <a:pt x="387" y="13"/>
                    <a:pt x="353" y="22"/>
                  </a:cubicBezTo>
                  <a:cubicBezTo>
                    <a:pt x="342" y="24"/>
                    <a:pt x="331" y="27"/>
                    <a:pt x="321" y="30"/>
                  </a:cubicBezTo>
                  <a:cubicBezTo>
                    <a:pt x="277" y="40"/>
                    <a:pt x="236" y="62"/>
                    <a:pt x="204" y="94"/>
                  </a:cubicBezTo>
                  <a:cubicBezTo>
                    <a:pt x="168" y="126"/>
                    <a:pt x="132" y="157"/>
                    <a:pt x="95" y="186"/>
                  </a:cubicBezTo>
                  <a:lnTo>
                    <a:pt x="95" y="186"/>
                  </a:lnTo>
                  <a:cubicBezTo>
                    <a:pt x="81" y="195"/>
                    <a:pt x="70" y="207"/>
                    <a:pt x="62" y="222"/>
                  </a:cubicBezTo>
                  <a:cubicBezTo>
                    <a:pt x="46" y="244"/>
                    <a:pt x="32" y="270"/>
                    <a:pt x="22" y="296"/>
                  </a:cubicBezTo>
                  <a:cubicBezTo>
                    <a:pt x="19" y="305"/>
                    <a:pt x="16" y="312"/>
                    <a:pt x="13" y="321"/>
                  </a:cubicBezTo>
                  <a:cubicBezTo>
                    <a:pt x="0" y="362"/>
                    <a:pt x="3" y="406"/>
                    <a:pt x="21" y="446"/>
                  </a:cubicBezTo>
                  <a:cubicBezTo>
                    <a:pt x="44" y="504"/>
                    <a:pt x="100" y="545"/>
                    <a:pt x="163" y="553"/>
                  </a:cubicBezTo>
                  <a:cubicBezTo>
                    <a:pt x="179" y="555"/>
                    <a:pt x="196" y="556"/>
                    <a:pt x="213" y="556"/>
                  </a:cubicBezTo>
                  <a:cubicBezTo>
                    <a:pt x="254" y="556"/>
                    <a:pt x="296" y="549"/>
                    <a:pt x="331" y="528"/>
                  </a:cubicBezTo>
                  <a:cubicBezTo>
                    <a:pt x="350" y="516"/>
                    <a:pt x="368" y="501"/>
                    <a:pt x="386" y="488"/>
                  </a:cubicBezTo>
                  <a:cubicBezTo>
                    <a:pt x="416" y="468"/>
                    <a:pt x="446" y="444"/>
                    <a:pt x="475" y="421"/>
                  </a:cubicBezTo>
                  <a:cubicBezTo>
                    <a:pt x="484" y="415"/>
                    <a:pt x="493" y="408"/>
                    <a:pt x="501" y="400"/>
                  </a:cubicBezTo>
                  <a:cubicBezTo>
                    <a:pt x="532" y="372"/>
                    <a:pt x="556" y="336"/>
                    <a:pt x="569" y="295"/>
                  </a:cubicBezTo>
                  <a:cubicBezTo>
                    <a:pt x="586" y="248"/>
                    <a:pt x="598" y="200"/>
                    <a:pt x="604" y="150"/>
                  </a:cubicBezTo>
                  <a:cubicBezTo>
                    <a:pt x="604" y="110"/>
                    <a:pt x="589" y="72"/>
                    <a:pt x="560" y="44"/>
                  </a:cubicBezTo>
                  <a:cubicBezTo>
                    <a:pt x="536" y="22"/>
                    <a:pt x="501" y="1"/>
                    <a:pt x="4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608652" y="4075616"/>
              <a:ext cx="5707" cy="6130"/>
            </a:xfrm>
            <a:custGeom>
              <a:avLst/>
              <a:gdLst/>
              <a:ahLst/>
              <a:cxnLst/>
              <a:rect l="l" t="t" r="r" b="b"/>
              <a:pathLst>
                <a:path w="351" h="377" extrusionOk="0">
                  <a:moveTo>
                    <a:pt x="303" y="1"/>
                  </a:moveTo>
                  <a:cubicBezTo>
                    <a:pt x="301" y="1"/>
                    <a:pt x="298" y="1"/>
                    <a:pt x="296" y="1"/>
                  </a:cubicBezTo>
                  <a:cubicBezTo>
                    <a:pt x="235" y="19"/>
                    <a:pt x="156" y="12"/>
                    <a:pt x="110" y="63"/>
                  </a:cubicBezTo>
                  <a:lnTo>
                    <a:pt x="55" y="129"/>
                  </a:lnTo>
                  <a:cubicBezTo>
                    <a:pt x="50" y="133"/>
                    <a:pt x="46" y="139"/>
                    <a:pt x="41" y="144"/>
                  </a:cubicBezTo>
                  <a:cubicBezTo>
                    <a:pt x="25" y="161"/>
                    <a:pt x="14" y="182"/>
                    <a:pt x="6" y="205"/>
                  </a:cubicBezTo>
                  <a:cubicBezTo>
                    <a:pt x="3" y="217"/>
                    <a:pt x="0" y="230"/>
                    <a:pt x="0" y="245"/>
                  </a:cubicBezTo>
                  <a:cubicBezTo>
                    <a:pt x="2" y="264"/>
                    <a:pt x="5" y="283"/>
                    <a:pt x="11" y="303"/>
                  </a:cubicBezTo>
                  <a:cubicBezTo>
                    <a:pt x="16" y="324"/>
                    <a:pt x="28" y="341"/>
                    <a:pt x="46" y="355"/>
                  </a:cubicBezTo>
                  <a:cubicBezTo>
                    <a:pt x="63" y="368"/>
                    <a:pt x="84" y="377"/>
                    <a:pt x="106" y="377"/>
                  </a:cubicBezTo>
                  <a:cubicBezTo>
                    <a:pt x="121" y="375"/>
                    <a:pt x="135" y="375"/>
                    <a:pt x="148" y="372"/>
                  </a:cubicBezTo>
                  <a:cubicBezTo>
                    <a:pt x="167" y="371"/>
                    <a:pt x="185" y="365"/>
                    <a:pt x="201" y="355"/>
                  </a:cubicBezTo>
                  <a:cubicBezTo>
                    <a:pt x="220" y="343"/>
                    <a:pt x="236" y="327"/>
                    <a:pt x="249" y="308"/>
                  </a:cubicBezTo>
                  <a:cubicBezTo>
                    <a:pt x="254" y="302"/>
                    <a:pt x="257" y="296"/>
                    <a:pt x="261" y="290"/>
                  </a:cubicBezTo>
                  <a:cubicBezTo>
                    <a:pt x="277" y="267"/>
                    <a:pt x="295" y="243"/>
                    <a:pt x="311" y="218"/>
                  </a:cubicBezTo>
                  <a:cubicBezTo>
                    <a:pt x="351" y="163"/>
                    <a:pt x="324" y="86"/>
                    <a:pt x="326" y="23"/>
                  </a:cubicBezTo>
                  <a:cubicBezTo>
                    <a:pt x="326" y="11"/>
                    <a:pt x="315" y="1"/>
                    <a:pt x="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3619188" y="4114737"/>
              <a:ext cx="11138" cy="1113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466" y="0"/>
                  </a:moveTo>
                  <a:cubicBezTo>
                    <a:pt x="460" y="2"/>
                    <a:pt x="454" y="2"/>
                    <a:pt x="448" y="2"/>
                  </a:cubicBezTo>
                  <a:lnTo>
                    <a:pt x="418" y="6"/>
                  </a:lnTo>
                  <a:cubicBezTo>
                    <a:pt x="393" y="7"/>
                    <a:pt x="368" y="10"/>
                    <a:pt x="343" y="16"/>
                  </a:cubicBezTo>
                  <a:cubicBezTo>
                    <a:pt x="330" y="19"/>
                    <a:pt x="318" y="25"/>
                    <a:pt x="305" y="31"/>
                  </a:cubicBezTo>
                  <a:cubicBezTo>
                    <a:pt x="289" y="37"/>
                    <a:pt x="274" y="44"/>
                    <a:pt x="261" y="54"/>
                  </a:cubicBezTo>
                  <a:lnTo>
                    <a:pt x="223" y="82"/>
                  </a:lnTo>
                  <a:cubicBezTo>
                    <a:pt x="201" y="98"/>
                    <a:pt x="177" y="116"/>
                    <a:pt x="155" y="133"/>
                  </a:cubicBezTo>
                  <a:cubicBezTo>
                    <a:pt x="154" y="133"/>
                    <a:pt x="152" y="135"/>
                    <a:pt x="152" y="135"/>
                  </a:cubicBezTo>
                  <a:cubicBezTo>
                    <a:pt x="119" y="152"/>
                    <a:pt x="91" y="179"/>
                    <a:pt x="70" y="210"/>
                  </a:cubicBezTo>
                  <a:cubicBezTo>
                    <a:pt x="63" y="220"/>
                    <a:pt x="56" y="229"/>
                    <a:pt x="48" y="239"/>
                  </a:cubicBezTo>
                  <a:cubicBezTo>
                    <a:pt x="38" y="262"/>
                    <a:pt x="29" y="284"/>
                    <a:pt x="19" y="308"/>
                  </a:cubicBezTo>
                  <a:cubicBezTo>
                    <a:pt x="18" y="314"/>
                    <a:pt x="16" y="320"/>
                    <a:pt x="16" y="325"/>
                  </a:cubicBezTo>
                  <a:lnTo>
                    <a:pt x="12" y="343"/>
                  </a:lnTo>
                  <a:cubicBezTo>
                    <a:pt x="12" y="346"/>
                    <a:pt x="10" y="350"/>
                    <a:pt x="10" y="355"/>
                  </a:cubicBezTo>
                  <a:cubicBezTo>
                    <a:pt x="4" y="378"/>
                    <a:pt x="2" y="403"/>
                    <a:pt x="0" y="428"/>
                  </a:cubicBezTo>
                  <a:cubicBezTo>
                    <a:pt x="0" y="437"/>
                    <a:pt x="7" y="491"/>
                    <a:pt x="9" y="498"/>
                  </a:cubicBezTo>
                  <a:cubicBezTo>
                    <a:pt x="16" y="519"/>
                    <a:pt x="25" y="539"/>
                    <a:pt x="35" y="560"/>
                  </a:cubicBezTo>
                  <a:cubicBezTo>
                    <a:pt x="35" y="561"/>
                    <a:pt x="37" y="563"/>
                    <a:pt x="38" y="564"/>
                  </a:cubicBezTo>
                  <a:cubicBezTo>
                    <a:pt x="56" y="599"/>
                    <a:pt x="84" y="629"/>
                    <a:pt x="119" y="646"/>
                  </a:cubicBezTo>
                  <a:cubicBezTo>
                    <a:pt x="120" y="646"/>
                    <a:pt x="122" y="648"/>
                    <a:pt x="123" y="649"/>
                  </a:cubicBezTo>
                  <a:cubicBezTo>
                    <a:pt x="144" y="659"/>
                    <a:pt x="164" y="668"/>
                    <a:pt x="186" y="674"/>
                  </a:cubicBezTo>
                  <a:cubicBezTo>
                    <a:pt x="198" y="677"/>
                    <a:pt x="210" y="679"/>
                    <a:pt x="221" y="680"/>
                  </a:cubicBezTo>
                  <a:cubicBezTo>
                    <a:pt x="232" y="683"/>
                    <a:pt x="244" y="684"/>
                    <a:pt x="255" y="684"/>
                  </a:cubicBezTo>
                  <a:cubicBezTo>
                    <a:pt x="266" y="684"/>
                    <a:pt x="278" y="683"/>
                    <a:pt x="289" y="680"/>
                  </a:cubicBezTo>
                  <a:cubicBezTo>
                    <a:pt x="312" y="676"/>
                    <a:pt x="336" y="673"/>
                    <a:pt x="358" y="668"/>
                  </a:cubicBezTo>
                  <a:cubicBezTo>
                    <a:pt x="363" y="667"/>
                    <a:pt x="369" y="665"/>
                    <a:pt x="375" y="664"/>
                  </a:cubicBezTo>
                  <a:cubicBezTo>
                    <a:pt x="387" y="659"/>
                    <a:pt x="399" y="655"/>
                    <a:pt x="410" y="649"/>
                  </a:cubicBezTo>
                  <a:cubicBezTo>
                    <a:pt x="456" y="630"/>
                    <a:pt x="495" y="599"/>
                    <a:pt x="526" y="560"/>
                  </a:cubicBezTo>
                  <a:cubicBezTo>
                    <a:pt x="535" y="550"/>
                    <a:pt x="542" y="539"/>
                    <a:pt x="551" y="529"/>
                  </a:cubicBezTo>
                  <a:cubicBezTo>
                    <a:pt x="569" y="504"/>
                    <a:pt x="586" y="481"/>
                    <a:pt x="604" y="457"/>
                  </a:cubicBezTo>
                  <a:cubicBezTo>
                    <a:pt x="613" y="444"/>
                    <a:pt x="623" y="431"/>
                    <a:pt x="633" y="418"/>
                  </a:cubicBezTo>
                  <a:cubicBezTo>
                    <a:pt x="635" y="415"/>
                    <a:pt x="637" y="412"/>
                    <a:pt x="639" y="409"/>
                  </a:cubicBezTo>
                  <a:lnTo>
                    <a:pt x="665" y="346"/>
                  </a:lnTo>
                  <a:cubicBezTo>
                    <a:pt x="667" y="344"/>
                    <a:pt x="667" y="341"/>
                    <a:pt x="667" y="340"/>
                  </a:cubicBezTo>
                  <a:cubicBezTo>
                    <a:pt x="673" y="314"/>
                    <a:pt x="677" y="286"/>
                    <a:pt x="678" y="258"/>
                  </a:cubicBezTo>
                  <a:cubicBezTo>
                    <a:pt x="680" y="246"/>
                    <a:pt x="680" y="235"/>
                    <a:pt x="681" y="221"/>
                  </a:cubicBezTo>
                  <a:cubicBezTo>
                    <a:pt x="684" y="198"/>
                    <a:pt x="681" y="174"/>
                    <a:pt x="674" y="152"/>
                  </a:cubicBezTo>
                  <a:cubicBezTo>
                    <a:pt x="665" y="128"/>
                    <a:pt x="654" y="104"/>
                    <a:pt x="637" y="82"/>
                  </a:cubicBezTo>
                  <a:cubicBezTo>
                    <a:pt x="627" y="67"/>
                    <a:pt x="615" y="54"/>
                    <a:pt x="599" y="46"/>
                  </a:cubicBezTo>
                  <a:cubicBezTo>
                    <a:pt x="580" y="28"/>
                    <a:pt x="555" y="15"/>
                    <a:pt x="530" y="9"/>
                  </a:cubicBezTo>
                  <a:cubicBezTo>
                    <a:pt x="520" y="6"/>
                    <a:pt x="509" y="4"/>
                    <a:pt x="498" y="4"/>
                  </a:cubicBezTo>
                  <a:cubicBezTo>
                    <a:pt x="488" y="2"/>
                    <a:pt x="476" y="0"/>
                    <a:pt x="4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3590473" y="4140704"/>
              <a:ext cx="11902" cy="11805"/>
            </a:xfrm>
            <a:custGeom>
              <a:avLst/>
              <a:gdLst/>
              <a:ahLst/>
              <a:cxnLst/>
              <a:rect l="l" t="t" r="r" b="b"/>
              <a:pathLst>
                <a:path w="732" h="726" extrusionOk="0">
                  <a:moveTo>
                    <a:pt x="496" y="1"/>
                  </a:moveTo>
                  <a:cubicBezTo>
                    <a:pt x="475" y="1"/>
                    <a:pt x="454" y="3"/>
                    <a:pt x="433" y="9"/>
                  </a:cubicBezTo>
                  <a:cubicBezTo>
                    <a:pt x="384" y="24"/>
                    <a:pt x="336" y="54"/>
                    <a:pt x="292" y="81"/>
                  </a:cubicBezTo>
                  <a:cubicBezTo>
                    <a:pt x="245" y="107"/>
                    <a:pt x="189" y="137"/>
                    <a:pt x="153" y="175"/>
                  </a:cubicBezTo>
                  <a:cubicBezTo>
                    <a:pt x="126" y="202"/>
                    <a:pt x="103" y="232"/>
                    <a:pt x="81" y="261"/>
                  </a:cubicBezTo>
                  <a:cubicBezTo>
                    <a:pt x="33" y="314"/>
                    <a:pt x="3" y="381"/>
                    <a:pt x="0" y="453"/>
                  </a:cubicBezTo>
                  <a:cubicBezTo>
                    <a:pt x="2" y="525"/>
                    <a:pt x="30" y="595"/>
                    <a:pt x="81" y="646"/>
                  </a:cubicBezTo>
                  <a:cubicBezTo>
                    <a:pt x="130" y="692"/>
                    <a:pt x="196" y="726"/>
                    <a:pt x="265" y="726"/>
                  </a:cubicBezTo>
                  <a:cubicBezTo>
                    <a:pt x="267" y="726"/>
                    <a:pt x="270" y="726"/>
                    <a:pt x="273" y="726"/>
                  </a:cubicBezTo>
                  <a:cubicBezTo>
                    <a:pt x="345" y="724"/>
                    <a:pt x="414" y="696"/>
                    <a:pt x="466" y="646"/>
                  </a:cubicBezTo>
                  <a:cubicBezTo>
                    <a:pt x="491" y="620"/>
                    <a:pt x="519" y="595"/>
                    <a:pt x="545" y="569"/>
                  </a:cubicBezTo>
                  <a:cubicBezTo>
                    <a:pt x="584" y="529"/>
                    <a:pt x="608" y="478"/>
                    <a:pt x="639" y="433"/>
                  </a:cubicBezTo>
                  <a:cubicBezTo>
                    <a:pt x="657" y="405"/>
                    <a:pt x="679" y="378"/>
                    <a:pt x="696" y="350"/>
                  </a:cubicBezTo>
                  <a:cubicBezTo>
                    <a:pt x="732" y="293"/>
                    <a:pt x="729" y="233"/>
                    <a:pt x="729" y="172"/>
                  </a:cubicBezTo>
                  <a:cubicBezTo>
                    <a:pt x="730" y="104"/>
                    <a:pt x="680" y="33"/>
                    <a:pt x="613" y="18"/>
                  </a:cubicBezTo>
                  <a:cubicBezTo>
                    <a:pt x="574" y="9"/>
                    <a:pt x="535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591107" y="4184346"/>
              <a:ext cx="5772" cy="6374"/>
            </a:xfrm>
            <a:custGeom>
              <a:avLst/>
              <a:gdLst/>
              <a:ahLst/>
              <a:cxnLst/>
              <a:rect l="l" t="t" r="r" b="b"/>
              <a:pathLst>
                <a:path w="355" h="392" extrusionOk="0">
                  <a:moveTo>
                    <a:pt x="196" y="1"/>
                  </a:moveTo>
                  <a:cubicBezTo>
                    <a:pt x="175" y="1"/>
                    <a:pt x="156" y="6"/>
                    <a:pt x="137" y="15"/>
                  </a:cubicBezTo>
                  <a:cubicBezTo>
                    <a:pt x="118" y="21"/>
                    <a:pt x="101" y="33"/>
                    <a:pt x="87" y="48"/>
                  </a:cubicBezTo>
                  <a:cubicBezTo>
                    <a:pt x="76" y="58"/>
                    <a:pt x="67" y="70"/>
                    <a:pt x="61" y="83"/>
                  </a:cubicBezTo>
                  <a:cubicBezTo>
                    <a:pt x="51" y="103"/>
                    <a:pt x="42" y="124"/>
                    <a:pt x="33" y="144"/>
                  </a:cubicBezTo>
                  <a:cubicBezTo>
                    <a:pt x="23" y="163"/>
                    <a:pt x="14" y="182"/>
                    <a:pt x="8" y="201"/>
                  </a:cubicBezTo>
                  <a:cubicBezTo>
                    <a:pt x="1" y="232"/>
                    <a:pt x="2" y="263"/>
                    <a:pt x="10" y="294"/>
                  </a:cubicBezTo>
                  <a:cubicBezTo>
                    <a:pt x="13" y="307"/>
                    <a:pt x="14" y="322"/>
                    <a:pt x="17" y="336"/>
                  </a:cubicBezTo>
                  <a:cubicBezTo>
                    <a:pt x="21" y="355"/>
                    <a:pt x="33" y="371"/>
                    <a:pt x="51" y="382"/>
                  </a:cubicBezTo>
                  <a:cubicBezTo>
                    <a:pt x="63" y="388"/>
                    <a:pt x="76" y="391"/>
                    <a:pt x="90" y="391"/>
                  </a:cubicBezTo>
                  <a:cubicBezTo>
                    <a:pt x="97" y="391"/>
                    <a:pt x="103" y="390"/>
                    <a:pt x="109" y="389"/>
                  </a:cubicBezTo>
                  <a:lnTo>
                    <a:pt x="162" y="377"/>
                  </a:lnTo>
                  <a:cubicBezTo>
                    <a:pt x="193" y="371"/>
                    <a:pt x="221" y="357"/>
                    <a:pt x="243" y="335"/>
                  </a:cubicBezTo>
                  <a:cubicBezTo>
                    <a:pt x="251" y="326"/>
                    <a:pt x="260" y="317"/>
                    <a:pt x="268" y="308"/>
                  </a:cubicBezTo>
                  <a:cubicBezTo>
                    <a:pt x="276" y="301"/>
                    <a:pt x="284" y="292"/>
                    <a:pt x="293" y="284"/>
                  </a:cubicBezTo>
                  <a:cubicBezTo>
                    <a:pt x="297" y="279"/>
                    <a:pt x="301" y="276"/>
                    <a:pt x="304" y="272"/>
                  </a:cubicBezTo>
                  <a:cubicBezTo>
                    <a:pt x="335" y="241"/>
                    <a:pt x="353" y="200"/>
                    <a:pt x="354" y="158"/>
                  </a:cubicBezTo>
                  <a:cubicBezTo>
                    <a:pt x="353" y="127"/>
                    <a:pt x="344" y="96"/>
                    <a:pt x="328" y="68"/>
                  </a:cubicBezTo>
                  <a:cubicBezTo>
                    <a:pt x="328" y="65"/>
                    <a:pt x="326" y="64"/>
                    <a:pt x="325" y="61"/>
                  </a:cubicBezTo>
                  <a:cubicBezTo>
                    <a:pt x="304" y="26"/>
                    <a:pt x="265" y="2"/>
                    <a:pt x="222" y="2"/>
                  </a:cubicBezTo>
                  <a:cubicBezTo>
                    <a:pt x="216" y="2"/>
                    <a:pt x="209" y="1"/>
                    <a:pt x="203" y="1"/>
                  </a:cubicBezTo>
                  <a:cubicBezTo>
                    <a:pt x="201" y="1"/>
                    <a:pt x="198" y="1"/>
                    <a:pt x="1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3618294" y="4152428"/>
              <a:ext cx="11024" cy="10780"/>
            </a:xfrm>
            <a:custGeom>
              <a:avLst/>
              <a:gdLst/>
              <a:ahLst/>
              <a:cxnLst/>
              <a:rect l="l" t="t" r="r" b="b"/>
              <a:pathLst>
                <a:path w="678" h="663" extrusionOk="0">
                  <a:moveTo>
                    <a:pt x="414" y="0"/>
                  </a:moveTo>
                  <a:cubicBezTo>
                    <a:pt x="393" y="0"/>
                    <a:pt x="371" y="3"/>
                    <a:pt x="350" y="9"/>
                  </a:cubicBezTo>
                  <a:cubicBezTo>
                    <a:pt x="319" y="19"/>
                    <a:pt x="291" y="31"/>
                    <a:pt x="263" y="46"/>
                  </a:cubicBezTo>
                  <a:cubicBezTo>
                    <a:pt x="254" y="50"/>
                    <a:pt x="246" y="54"/>
                    <a:pt x="237" y="59"/>
                  </a:cubicBezTo>
                  <a:cubicBezTo>
                    <a:pt x="232" y="60"/>
                    <a:pt x="229" y="62"/>
                    <a:pt x="226" y="65"/>
                  </a:cubicBezTo>
                  <a:cubicBezTo>
                    <a:pt x="209" y="78"/>
                    <a:pt x="190" y="93"/>
                    <a:pt x="171" y="107"/>
                  </a:cubicBezTo>
                  <a:cubicBezTo>
                    <a:pt x="166" y="112"/>
                    <a:pt x="163" y="115"/>
                    <a:pt x="159" y="119"/>
                  </a:cubicBezTo>
                  <a:cubicBezTo>
                    <a:pt x="150" y="128"/>
                    <a:pt x="143" y="135"/>
                    <a:pt x="136" y="142"/>
                  </a:cubicBezTo>
                  <a:cubicBezTo>
                    <a:pt x="120" y="158"/>
                    <a:pt x="105" y="175"/>
                    <a:pt x="89" y="189"/>
                  </a:cubicBezTo>
                  <a:cubicBezTo>
                    <a:pt x="33" y="243"/>
                    <a:pt x="2" y="317"/>
                    <a:pt x="1" y="393"/>
                  </a:cubicBezTo>
                  <a:cubicBezTo>
                    <a:pt x="2" y="422"/>
                    <a:pt x="7" y="452"/>
                    <a:pt x="14" y="479"/>
                  </a:cubicBezTo>
                  <a:cubicBezTo>
                    <a:pt x="36" y="563"/>
                    <a:pt x="100" y="627"/>
                    <a:pt x="184" y="649"/>
                  </a:cubicBezTo>
                  <a:cubicBezTo>
                    <a:pt x="212" y="658"/>
                    <a:pt x="241" y="663"/>
                    <a:pt x="270" y="663"/>
                  </a:cubicBezTo>
                  <a:cubicBezTo>
                    <a:pt x="294" y="660"/>
                    <a:pt x="319" y="657"/>
                    <a:pt x="342" y="654"/>
                  </a:cubicBezTo>
                  <a:cubicBezTo>
                    <a:pt x="354" y="648"/>
                    <a:pt x="367" y="643"/>
                    <a:pt x="379" y="638"/>
                  </a:cubicBezTo>
                  <a:cubicBezTo>
                    <a:pt x="413" y="626"/>
                    <a:pt x="443" y="607"/>
                    <a:pt x="467" y="580"/>
                  </a:cubicBezTo>
                  <a:cubicBezTo>
                    <a:pt x="468" y="579"/>
                    <a:pt x="470" y="578"/>
                    <a:pt x="471" y="578"/>
                  </a:cubicBezTo>
                  <a:cubicBezTo>
                    <a:pt x="487" y="561"/>
                    <a:pt x="503" y="544"/>
                    <a:pt x="520" y="528"/>
                  </a:cubicBezTo>
                  <a:cubicBezTo>
                    <a:pt x="528" y="520"/>
                    <a:pt x="536" y="512"/>
                    <a:pt x="543" y="504"/>
                  </a:cubicBezTo>
                  <a:cubicBezTo>
                    <a:pt x="547" y="500"/>
                    <a:pt x="552" y="495"/>
                    <a:pt x="556" y="491"/>
                  </a:cubicBezTo>
                  <a:lnTo>
                    <a:pt x="599" y="437"/>
                  </a:lnTo>
                  <a:cubicBezTo>
                    <a:pt x="600" y="434"/>
                    <a:pt x="602" y="432"/>
                    <a:pt x="603" y="430"/>
                  </a:cubicBezTo>
                  <a:cubicBezTo>
                    <a:pt x="624" y="393"/>
                    <a:pt x="641" y="353"/>
                    <a:pt x="653" y="314"/>
                  </a:cubicBezTo>
                  <a:cubicBezTo>
                    <a:pt x="678" y="227"/>
                    <a:pt x="653" y="136"/>
                    <a:pt x="590" y="72"/>
                  </a:cubicBezTo>
                  <a:cubicBezTo>
                    <a:pt x="543" y="26"/>
                    <a:pt x="479" y="0"/>
                    <a:pt x="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3648033" y="4132818"/>
              <a:ext cx="13951" cy="13073"/>
            </a:xfrm>
            <a:custGeom>
              <a:avLst/>
              <a:gdLst/>
              <a:ahLst/>
              <a:cxnLst/>
              <a:rect l="l" t="t" r="r" b="b"/>
              <a:pathLst>
                <a:path w="858" h="804" extrusionOk="0">
                  <a:moveTo>
                    <a:pt x="464" y="0"/>
                  </a:moveTo>
                  <a:cubicBezTo>
                    <a:pt x="395" y="0"/>
                    <a:pt x="326" y="19"/>
                    <a:pt x="266" y="54"/>
                  </a:cubicBezTo>
                  <a:cubicBezTo>
                    <a:pt x="220" y="78"/>
                    <a:pt x="182" y="113"/>
                    <a:pt x="154" y="156"/>
                  </a:cubicBezTo>
                  <a:cubicBezTo>
                    <a:pt x="143" y="169"/>
                    <a:pt x="132" y="183"/>
                    <a:pt x="122" y="198"/>
                  </a:cubicBezTo>
                  <a:cubicBezTo>
                    <a:pt x="109" y="230"/>
                    <a:pt x="96" y="263"/>
                    <a:pt x="81" y="295"/>
                  </a:cubicBezTo>
                  <a:cubicBezTo>
                    <a:pt x="80" y="299"/>
                    <a:pt x="80" y="302"/>
                    <a:pt x="78" y="305"/>
                  </a:cubicBezTo>
                  <a:cubicBezTo>
                    <a:pt x="75" y="312"/>
                    <a:pt x="72" y="318"/>
                    <a:pt x="69" y="326"/>
                  </a:cubicBezTo>
                  <a:cubicBezTo>
                    <a:pt x="0" y="573"/>
                    <a:pt x="191" y="803"/>
                    <a:pt x="429" y="803"/>
                  </a:cubicBezTo>
                  <a:cubicBezTo>
                    <a:pt x="463" y="803"/>
                    <a:pt x="497" y="798"/>
                    <a:pt x="532" y="789"/>
                  </a:cubicBezTo>
                  <a:cubicBezTo>
                    <a:pt x="540" y="786"/>
                    <a:pt x="547" y="783"/>
                    <a:pt x="553" y="780"/>
                  </a:cubicBezTo>
                  <a:cubicBezTo>
                    <a:pt x="556" y="780"/>
                    <a:pt x="560" y="778"/>
                    <a:pt x="563" y="777"/>
                  </a:cubicBezTo>
                  <a:cubicBezTo>
                    <a:pt x="595" y="764"/>
                    <a:pt x="628" y="749"/>
                    <a:pt x="660" y="736"/>
                  </a:cubicBezTo>
                  <a:cubicBezTo>
                    <a:pt x="675" y="726"/>
                    <a:pt x="689" y="715"/>
                    <a:pt x="702" y="704"/>
                  </a:cubicBezTo>
                  <a:cubicBezTo>
                    <a:pt x="745" y="676"/>
                    <a:pt x="780" y="638"/>
                    <a:pt x="804" y="592"/>
                  </a:cubicBezTo>
                  <a:cubicBezTo>
                    <a:pt x="839" y="532"/>
                    <a:pt x="858" y="463"/>
                    <a:pt x="858" y="394"/>
                  </a:cubicBezTo>
                  <a:cubicBezTo>
                    <a:pt x="858" y="391"/>
                    <a:pt x="858" y="389"/>
                    <a:pt x="858" y="386"/>
                  </a:cubicBezTo>
                  <a:cubicBezTo>
                    <a:pt x="856" y="380"/>
                    <a:pt x="856" y="374"/>
                    <a:pt x="856" y="368"/>
                  </a:cubicBezTo>
                  <a:cubicBezTo>
                    <a:pt x="853" y="271"/>
                    <a:pt x="815" y="179"/>
                    <a:pt x="749" y="109"/>
                  </a:cubicBezTo>
                  <a:lnTo>
                    <a:pt x="676" y="52"/>
                  </a:lnTo>
                  <a:cubicBezTo>
                    <a:pt x="619" y="18"/>
                    <a:pt x="556" y="2"/>
                    <a:pt x="490" y="2"/>
                  </a:cubicBezTo>
                  <a:lnTo>
                    <a:pt x="4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3655513" y="4098526"/>
              <a:ext cx="8358" cy="8602"/>
            </a:xfrm>
            <a:custGeom>
              <a:avLst/>
              <a:gdLst/>
              <a:ahLst/>
              <a:cxnLst/>
              <a:rect l="l" t="t" r="r" b="b"/>
              <a:pathLst>
                <a:path w="514" h="529" extrusionOk="0">
                  <a:moveTo>
                    <a:pt x="503" y="263"/>
                  </a:moveTo>
                  <a:cubicBezTo>
                    <a:pt x="502" y="268"/>
                    <a:pt x="501" y="273"/>
                    <a:pt x="500" y="278"/>
                  </a:cubicBezTo>
                  <a:cubicBezTo>
                    <a:pt x="501" y="273"/>
                    <a:pt x="502" y="268"/>
                    <a:pt x="503" y="263"/>
                  </a:cubicBezTo>
                  <a:close/>
                  <a:moveTo>
                    <a:pt x="354" y="1"/>
                  </a:moveTo>
                  <a:cubicBezTo>
                    <a:pt x="328" y="1"/>
                    <a:pt x="300" y="8"/>
                    <a:pt x="275" y="23"/>
                  </a:cubicBezTo>
                  <a:cubicBezTo>
                    <a:pt x="266" y="27"/>
                    <a:pt x="257" y="31"/>
                    <a:pt x="248" y="34"/>
                  </a:cubicBezTo>
                  <a:cubicBezTo>
                    <a:pt x="241" y="37"/>
                    <a:pt x="234" y="40"/>
                    <a:pt x="226" y="43"/>
                  </a:cubicBezTo>
                  <a:cubicBezTo>
                    <a:pt x="210" y="48"/>
                    <a:pt x="194" y="58"/>
                    <a:pt x="182" y="70"/>
                  </a:cubicBezTo>
                  <a:cubicBezTo>
                    <a:pt x="160" y="84"/>
                    <a:pt x="141" y="103"/>
                    <a:pt x="130" y="127"/>
                  </a:cubicBezTo>
                  <a:cubicBezTo>
                    <a:pt x="125" y="133"/>
                    <a:pt x="121" y="138"/>
                    <a:pt x="116" y="144"/>
                  </a:cubicBezTo>
                  <a:cubicBezTo>
                    <a:pt x="109" y="155"/>
                    <a:pt x="100" y="165"/>
                    <a:pt x="90" y="175"/>
                  </a:cubicBezTo>
                  <a:cubicBezTo>
                    <a:pt x="84" y="182"/>
                    <a:pt x="77" y="190"/>
                    <a:pt x="70" y="197"/>
                  </a:cubicBezTo>
                  <a:cubicBezTo>
                    <a:pt x="50" y="216"/>
                    <a:pt x="36" y="240"/>
                    <a:pt x="26" y="264"/>
                  </a:cubicBezTo>
                  <a:cubicBezTo>
                    <a:pt x="15" y="285"/>
                    <a:pt x="9" y="308"/>
                    <a:pt x="9" y="333"/>
                  </a:cubicBezTo>
                  <a:lnTo>
                    <a:pt x="9" y="333"/>
                  </a:lnTo>
                  <a:cubicBezTo>
                    <a:pt x="6" y="352"/>
                    <a:pt x="2" y="372"/>
                    <a:pt x="1" y="390"/>
                  </a:cubicBezTo>
                  <a:cubicBezTo>
                    <a:pt x="2" y="404"/>
                    <a:pt x="4" y="414"/>
                    <a:pt x="5" y="427"/>
                  </a:cubicBezTo>
                  <a:cubicBezTo>
                    <a:pt x="9" y="443"/>
                    <a:pt x="17" y="458"/>
                    <a:pt x="28" y="471"/>
                  </a:cubicBezTo>
                  <a:cubicBezTo>
                    <a:pt x="46" y="494"/>
                    <a:pt x="70" y="511"/>
                    <a:pt x="97" y="518"/>
                  </a:cubicBezTo>
                  <a:cubicBezTo>
                    <a:pt x="127" y="524"/>
                    <a:pt x="156" y="527"/>
                    <a:pt x="184" y="528"/>
                  </a:cubicBezTo>
                  <a:cubicBezTo>
                    <a:pt x="188" y="529"/>
                    <a:pt x="193" y="529"/>
                    <a:pt x="198" y="529"/>
                  </a:cubicBezTo>
                  <a:cubicBezTo>
                    <a:pt x="234" y="529"/>
                    <a:pt x="270" y="519"/>
                    <a:pt x="300" y="500"/>
                  </a:cubicBezTo>
                  <a:cubicBezTo>
                    <a:pt x="322" y="486"/>
                    <a:pt x="341" y="468"/>
                    <a:pt x="361" y="452"/>
                  </a:cubicBezTo>
                  <a:cubicBezTo>
                    <a:pt x="379" y="439"/>
                    <a:pt x="396" y="423"/>
                    <a:pt x="412" y="408"/>
                  </a:cubicBezTo>
                  <a:cubicBezTo>
                    <a:pt x="421" y="399"/>
                    <a:pt x="430" y="392"/>
                    <a:pt x="437" y="383"/>
                  </a:cubicBezTo>
                  <a:cubicBezTo>
                    <a:pt x="440" y="379"/>
                    <a:pt x="445" y="376"/>
                    <a:pt x="448" y="371"/>
                  </a:cubicBezTo>
                  <a:cubicBezTo>
                    <a:pt x="472" y="346"/>
                    <a:pt x="490" y="316"/>
                    <a:pt x="500" y="282"/>
                  </a:cubicBezTo>
                  <a:cubicBezTo>
                    <a:pt x="503" y="264"/>
                    <a:pt x="506" y="245"/>
                    <a:pt x="507" y="227"/>
                  </a:cubicBezTo>
                  <a:lnTo>
                    <a:pt x="507" y="227"/>
                  </a:lnTo>
                  <a:cubicBezTo>
                    <a:pt x="510" y="204"/>
                    <a:pt x="513" y="182"/>
                    <a:pt x="514" y="159"/>
                  </a:cubicBezTo>
                  <a:cubicBezTo>
                    <a:pt x="514" y="67"/>
                    <a:pt x="437" y="1"/>
                    <a:pt x="3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3685399" y="4143013"/>
              <a:ext cx="11089" cy="10634"/>
            </a:xfrm>
            <a:custGeom>
              <a:avLst/>
              <a:gdLst/>
              <a:ahLst/>
              <a:cxnLst/>
              <a:rect l="l" t="t" r="r" b="b"/>
              <a:pathLst>
                <a:path w="682" h="654" extrusionOk="0">
                  <a:moveTo>
                    <a:pt x="450" y="0"/>
                  </a:moveTo>
                  <a:cubicBezTo>
                    <a:pt x="427" y="0"/>
                    <a:pt x="405" y="3"/>
                    <a:pt x="383" y="9"/>
                  </a:cubicBezTo>
                  <a:cubicBezTo>
                    <a:pt x="375" y="11"/>
                    <a:pt x="368" y="12"/>
                    <a:pt x="361" y="14"/>
                  </a:cubicBezTo>
                  <a:cubicBezTo>
                    <a:pt x="346" y="18"/>
                    <a:pt x="330" y="21"/>
                    <a:pt x="315" y="25"/>
                  </a:cubicBezTo>
                  <a:cubicBezTo>
                    <a:pt x="258" y="43"/>
                    <a:pt x="207" y="75"/>
                    <a:pt x="167" y="121"/>
                  </a:cubicBezTo>
                  <a:cubicBezTo>
                    <a:pt x="157" y="132"/>
                    <a:pt x="147" y="144"/>
                    <a:pt x="135" y="156"/>
                  </a:cubicBezTo>
                  <a:lnTo>
                    <a:pt x="100" y="194"/>
                  </a:lnTo>
                  <a:cubicBezTo>
                    <a:pt x="79" y="214"/>
                    <a:pt x="62" y="236"/>
                    <a:pt x="46" y="261"/>
                  </a:cubicBezTo>
                  <a:cubicBezTo>
                    <a:pt x="10" y="323"/>
                    <a:pt x="0" y="396"/>
                    <a:pt x="18" y="465"/>
                  </a:cubicBezTo>
                  <a:cubicBezTo>
                    <a:pt x="24" y="502"/>
                    <a:pt x="38" y="537"/>
                    <a:pt x="59" y="567"/>
                  </a:cubicBezTo>
                  <a:cubicBezTo>
                    <a:pt x="84" y="598"/>
                    <a:pt x="117" y="620"/>
                    <a:pt x="154" y="632"/>
                  </a:cubicBezTo>
                  <a:cubicBezTo>
                    <a:pt x="158" y="633"/>
                    <a:pt x="163" y="635"/>
                    <a:pt x="167" y="636"/>
                  </a:cubicBezTo>
                  <a:cubicBezTo>
                    <a:pt x="176" y="638"/>
                    <a:pt x="185" y="641"/>
                    <a:pt x="195" y="644"/>
                  </a:cubicBezTo>
                  <a:cubicBezTo>
                    <a:pt x="218" y="650"/>
                    <a:pt x="243" y="654"/>
                    <a:pt x="267" y="654"/>
                  </a:cubicBezTo>
                  <a:cubicBezTo>
                    <a:pt x="291" y="654"/>
                    <a:pt x="316" y="650"/>
                    <a:pt x="340" y="644"/>
                  </a:cubicBezTo>
                  <a:cubicBezTo>
                    <a:pt x="393" y="629"/>
                    <a:pt x="425" y="601"/>
                    <a:pt x="466" y="569"/>
                  </a:cubicBezTo>
                  <a:cubicBezTo>
                    <a:pt x="478" y="559"/>
                    <a:pt x="491" y="548"/>
                    <a:pt x="504" y="538"/>
                  </a:cubicBezTo>
                  <a:lnTo>
                    <a:pt x="542" y="507"/>
                  </a:lnTo>
                  <a:cubicBezTo>
                    <a:pt x="550" y="502"/>
                    <a:pt x="557" y="496"/>
                    <a:pt x="564" y="490"/>
                  </a:cubicBezTo>
                  <a:cubicBezTo>
                    <a:pt x="605" y="456"/>
                    <a:pt x="626" y="411"/>
                    <a:pt x="643" y="362"/>
                  </a:cubicBezTo>
                  <a:cubicBezTo>
                    <a:pt x="660" y="320"/>
                    <a:pt x="682" y="266"/>
                    <a:pt x="676" y="222"/>
                  </a:cubicBezTo>
                  <a:cubicBezTo>
                    <a:pt x="674" y="203"/>
                    <a:pt x="671" y="182"/>
                    <a:pt x="668" y="163"/>
                  </a:cubicBezTo>
                  <a:cubicBezTo>
                    <a:pt x="662" y="135"/>
                    <a:pt x="648" y="109"/>
                    <a:pt x="629" y="87"/>
                  </a:cubicBezTo>
                  <a:cubicBezTo>
                    <a:pt x="601" y="49"/>
                    <a:pt x="560" y="21"/>
                    <a:pt x="513" y="8"/>
                  </a:cubicBezTo>
                  <a:cubicBezTo>
                    <a:pt x="492" y="3"/>
                    <a:pt x="471" y="0"/>
                    <a:pt x="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3651578" y="4172818"/>
              <a:ext cx="8976" cy="7902"/>
            </a:xfrm>
            <a:custGeom>
              <a:avLst/>
              <a:gdLst/>
              <a:ahLst/>
              <a:cxnLst/>
              <a:rect l="l" t="t" r="r" b="b"/>
              <a:pathLst>
                <a:path w="552" h="486" extrusionOk="0">
                  <a:moveTo>
                    <a:pt x="382" y="1"/>
                  </a:moveTo>
                  <a:cubicBezTo>
                    <a:pt x="373" y="1"/>
                    <a:pt x="366" y="2"/>
                    <a:pt x="357" y="2"/>
                  </a:cubicBezTo>
                  <a:cubicBezTo>
                    <a:pt x="306" y="2"/>
                    <a:pt x="254" y="23"/>
                    <a:pt x="216" y="58"/>
                  </a:cubicBezTo>
                  <a:cubicBezTo>
                    <a:pt x="209" y="65"/>
                    <a:pt x="202" y="71"/>
                    <a:pt x="194" y="78"/>
                  </a:cubicBezTo>
                  <a:lnTo>
                    <a:pt x="111" y="154"/>
                  </a:lnTo>
                  <a:cubicBezTo>
                    <a:pt x="77" y="184"/>
                    <a:pt x="54" y="223"/>
                    <a:pt x="42" y="266"/>
                  </a:cubicBezTo>
                  <a:cubicBezTo>
                    <a:pt x="38" y="279"/>
                    <a:pt x="33" y="294"/>
                    <a:pt x="29" y="307"/>
                  </a:cubicBezTo>
                  <a:cubicBezTo>
                    <a:pt x="16" y="340"/>
                    <a:pt x="5" y="377"/>
                    <a:pt x="1" y="414"/>
                  </a:cubicBezTo>
                  <a:cubicBezTo>
                    <a:pt x="1" y="446"/>
                    <a:pt x="23" y="475"/>
                    <a:pt x="54" y="484"/>
                  </a:cubicBezTo>
                  <a:cubicBezTo>
                    <a:pt x="69" y="485"/>
                    <a:pt x="84" y="486"/>
                    <a:pt x="99" y="486"/>
                  </a:cubicBezTo>
                  <a:cubicBezTo>
                    <a:pt x="120" y="486"/>
                    <a:pt x="141" y="485"/>
                    <a:pt x="162" y="481"/>
                  </a:cubicBezTo>
                  <a:cubicBezTo>
                    <a:pt x="178" y="481"/>
                    <a:pt x="194" y="480"/>
                    <a:pt x="209" y="478"/>
                  </a:cubicBezTo>
                  <a:cubicBezTo>
                    <a:pt x="246" y="478"/>
                    <a:pt x="281" y="468"/>
                    <a:pt x="312" y="452"/>
                  </a:cubicBezTo>
                  <a:cubicBezTo>
                    <a:pt x="322" y="446"/>
                    <a:pt x="331" y="439"/>
                    <a:pt x="339" y="433"/>
                  </a:cubicBezTo>
                  <a:cubicBezTo>
                    <a:pt x="373" y="409"/>
                    <a:pt x="405" y="387"/>
                    <a:pt x="439" y="364"/>
                  </a:cubicBezTo>
                  <a:cubicBezTo>
                    <a:pt x="449" y="358"/>
                    <a:pt x="458" y="351"/>
                    <a:pt x="467" y="343"/>
                  </a:cubicBezTo>
                  <a:cubicBezTo>
                    <a:pt x="493" y="323"/>
                    <a:pt x="514" y="297"/>
                    <a:pt x="527" y="267"/>
                  </a:cubicBezTo>
                  <a:cubicBezTo>
                    <a:pt x="533" y="253"/>
                    <a:pt x="537" y="238"/>
                    <a:pt x="542" y="223"/>
                  </a:cubicBezTo>
                  <a:cubicBezTo>
                    <a:pt x="549" y="197"/>
                    <a:pt x="552" y="171"/>
                    <a:pt x="549" y="143"/>
                  </a:cubicBezTo>
                  <a:cubicBezTo>
                    <a:pt x="543" y="94"/>
                    <a:pt x="515" y="50"/>
                    <a:pt x="473" y="24"/>
                  </a:cubicBezTo>
                  <a:cubicBezTo>
                    <a:pt x="445" y="9"/>
                    <a:pt x="413" y="1"/>
                    <a:pt x="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3604863" y="4216817"/>
              <a:ext cx="11431" cy="14049"/>
            </a:xfrm>
            <a:custGeom>
              <a:avLst/>
              <a:gdLst/>
              <a:ahLst/>
              <a:cxnLst/>
              <a:rect l="l" t="t" r="r" b="b"/>
              <a:pathLst>
                <a:path w="703" h="864" extrusionOk="0">
                  <a:moveTo>
                    <a:pt x="551" y="1"/>
                  </a:moveTo>
                  <a:cubicBezTo>
                    <a:pt x="539" y="1"/>
                    <a:pt x="527" y="2"/>
                    <a:pt x="515" y="5"/>
                  </a:cubicBezTo>
                  <a:cubicBezTo>
                    <a:pt x="477" y="16"/>
                    <a:pt x="439" y="24"/>
                    <a:pt x="400" y="38"/>
                  </a:cubicBezTo>
                  <a:cubicBezTo>
                    <a:pt x="299" y="70"/>
                    <a:pt x="247" y="156"/>
                    <a:pt x="186" y="237"/>
                  </a:cubicBezTo>
                  <a:cubicBezTo>
                    <a:pt x="157" y="276"/>
                    <a:pt x="131" y="316"/>
                    <a:pt x="104" y="356"/>
                  </a:cubicBezTo>
                  <a:cubicBezTo>
                    <a:pt x="91" y="378"/>
                    <a:pt x="78" y="400"/>
                    <a:pt x="65" y="422"/>
                  </a:cubicBezTo>
                  <a:cubicBezTo>
                    <a:pt x="19" y="498"/>
                    <a:pt x="0" y="589"/>
                    <a:pt x="36" y="674"/>
                  </a:cubicBezTo>
                  <a:cubicBezTo>
                    <a:pt x="56" y="737"/>
                    <a:pt x="99" y="791"/>
                    <a:pt x="154" y="827"/>
                  </a:cubicBezTo>
                  <a:cubicBezTo>
                    <a:pt x="193" y="848"/>
                    <a:pt x="242" y="864"/>
                    <a:pt x="289" y="864"/>
                  </a:cubicBezTo>
                  <a:cubicBezTo>
                    <a:pt x="311" y="864"/>
                    <a:pt x="332" y="860"/>
                    <a:pt x="352" y="852"/>
                  </a:cubicBezTo>
                  <a:cubicBezTo>
                    <a:pt x="380" y="844"/>
                    <a:pt x="408" y="832"/>
                    <a:pt x="436" y="819"/>
                  </a:cubicBezTo>
                  <a:cubicBezTo>
                    <a:pt x="503" y="778"/>
                    <a:pt x="543" y="716"/>
                    <a:pt x="566" y="643"/>
                  </a:cubicBezTo>
                  <a:cubicBezTo>
                    <a:pt x="572" y="622"/>
                    <a:pt x="579" y="600"/>
                    <a:pt x="587" y="580"/>
                  </a:cubicBezTo>
                  <a:cubicBezTo>
                    <a:pt x="600" y="542"/>
                    <a:pt x="614" y="505"/>
                    <a:pt x="629" y="468"/>
                  </a:cubicBezTo>
                  <a:cubicBezTo>
                    <a:pt x="633" y="458"/>
                    <a:pt x="638" y="448"/>
                    <a:pt x="642" y="438"/>
                  </a:cubicBezTo>
                  <a:cubicBezTo>
                    <a:pt x="669" y="383"/>
                    <a:pt x="702" y="328"/>
                    <a:pt x="699" y="265"/>
                  </a:cubicBezTo>
                  <a:cubicBezTo>
                    <a:pt x="698" y="224"/>
                    <a:pt x="691" y="181"/>
                    <a:pt x="691" y="140"/>
                  </a:cubicBezTo>
                  <a:cubicBezTo>
                    <a:pt x="689" y="61"/>
                    <a:pt x="625" y="1"/>
                    <a:pt x="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3712716" y="4127192"/>
              <a:ext cx="6602" cy="6797"/>
            </a:xfrm>
            <a:custGeom>
              <a:avLst/>
              <a:gdLst/>
              <a:ahLst/>
              <a:cxnLst/>
              <a:rect l="l" t="t" r="r" b="b"/>
              <a:pathLst>
                <a:path w="406" h="418" extrusionOk="0">
                  <a:moveTo>
                    <a:pt x="244" y="0"/>
                  </a:moveTo>
                  <a:cubicBezTo>
                    <a:pt x="215" y="0"/>
                    <a:pt x="187" y="8"/>
                    <a:pt x="162" y="22"/>
                  </a:cubicBezTo>
                  <a:cubicBezTo>
                    <a:pt x="149" y="31"/>
                    <a:pt x="137" y="40"/>
                    <a:pt x="125" y="50"/>
                  </a:cubicBezTo>
                  <a:cubicBezTo>
                    <a:pt x="106" y="66"/>
                    <a:pt x="89" y="81"/>
                    <a:pt x="71" y="97"/>
                  </a:cubicBezTo>
                  <a:cubicBezTo>
                    <a:pt x="65" y="100"/>
                    <a:pt x="61" y="104"/>
                    <a:pt x="57" y="107"/>
                  </a:cubicBezTo>
                  <a:cubicBezTo>
                    <a:pt x="21" y="141"/>
                    <a:pt x="1" y="188"/>
                    <a:pt x="1" y="238"/>
                  </a:cubicBezTo>
                  <a:cubicBezTo>
                    <a:pt x="1" y="272"/>
                    <a:pt x="11" y="305"/>
                    <a:pt x="29" y="335"/>
                  </a:cubicBezTo>
                  <a:cubicBezTo>
                    <a:pt x="39" y="358"/>
                    <a:pt x="57" y="376"/>
                    <a:pt x="77" y="390"/>
                  </a:cubicBezTo>
                  <a:cubicBezTo>
                    <a:pt x="93" y="398"/>
                    <a:pt x="111" y="405"/>
                    <a:pt x="128" y="411"/>
                  </a:cubicBezTo>
                  <a:cubicBezTo>
                    <a:pt x="144" y="415"/>
                    <a:pt x="161" y="417"/>
                    <a:pt x="178" y="417"/>
                  </a:cubicBezTo>
                  <a:cubicBezTo>
                    <a:pt x="195" y="417"/>
                    <a:pt x="212" y="415"/>
                    <a:pt x="228" y="411"/>
                  </a:cubicBezTo>
                  <a:cubicBezTo>
                    <a:pt x="272" y="398"/>
                    <a:pt x="312" y="368"/>
                    <a:pt x="335" y="329"/>
                  </a:cubicBezTo>
                  <a:cubicBezTo>
                    <a:pt x="341" y="318"/>
                    <a:pt x="347" y="308"/>
                    <a:pt x="353" y="298"/>
                  </a:cubicBezTo>
                  <a:cubicBezTo>
                    <a:pt x="377" y="255"/>
                    <a:pt x="405" y="214"/>
                    <a:pt x="405" y="163"/>
                  </a:cubicBezTo>
                  <a:cubicBezTo>
                    <a:pt x="405" y="131"/>
                    <a:pt x="397" y="100"/>
                    <a:pt x="380" y="72"/>
                  </a:cubicBezTo>
                  <a:cubicBezTo>
                    <a:pt x="364" y="43"/>
                    <a:pt x="338" y="21"/>
                    <a:pt x="307" y="12"/>
                  </a:cubicBezTo>
                  <a:cubicBezTo>
                    <a:pt x="301" y="9"/>
                    <a:pt x="297" y="8"/>
                    <a:pt x="292" y="6"/>
                  </a:cubicBezTo>
                  <a:cubicBezTo>
                    <a:pt x="276" y="2"/>
                    <a:pt x="260" y="0"/>
                    <a:pt x="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3774975" y="4080428"/>
              <a:ext cx="9431" cy="9268"/>
            </a:xfrm>
            <a:custGeom>
              <a:avLst/>
              <a:gdLst/>
              <a:ahLst/>
              <a:cxnLst/>
              <a:rect l="l" t="t" r="r" b="b"/>
              <a:pathLst>
                <a:path w="580" h="570" extrusionOk="0">
                  <a:moveTo>
                    <a:pt x="298" y="0"/>
                  </a:moveTo>
                  <a:cubicBezTo>
                    <a:pt x="248" y="0"/>
                    <a:pt x="199" y="13"/>
                    <a:pt x="156" y="38"/>
                  </a:cubicBezTo>
                  <a:cubicBezTo>
                    <a:pt x="144" y="44"/>
                    <a:pt x="133" y="53"/>
                    <a:pt x="124" y="63"/>
                  </a:cubicBezTo>
                  <a:cubicBezTo>
                    <a:pt x="103" y="75"/>
                    <a:pt x="86" y="92"/>
                    <a:pt x="74" y="113"/>
                  </a:cubicBezTo>
                  <a:cubicBezTo>
                    <a:pt x="49" y="141"/>
                    <a:pt x="32" y="173"/>
                    <a:pt x="23" y="210"/>
                  </a:cubicBezTo>
                  <a:cubicBezTo>
                    <a:pt x="23" y="210"/>
                    <a:pt x="23" y="211"/>
                    <a:pt x="23" y="212"/>
                  </a:cubicBezTo>
                  <a:cubicBezTo>
                    <a:pt x="21" y="217"/>
                    <a:pt x="20" y="221"/>
                    <a:pt x="18" y="227"/>
                  </a:cubicBezTo>
                  <a:cubicBezTo>
                    <a:pt x="17" y="232"/>
                    <a:pt x="15" y="236"/>
                    <a:pt x="14" y="242"/>
                  </a:cubicBezTo>
                  <a:cubicBezTo>
                    <a:pt x="10" y="255"/>
                    <a:pt x="8" y="268"/>
                    <a:pt x="7" y="281"/>
                  </a:cubicBezTo>
                  <a:cubicBezTo>
                    <a:pt x="1" y="303"/>
                    <a:pt x="1" y="327"/>
                    <a:pt x="7" y="349"/>
                  </a:cubicBezTo>
                  <a:cubicBezTo>
                    <a:pt x="8" y="360"/>
                    <a:pt x="10" y="372"/>
                    <a:pt x="12" y="384"/>
                  </a:cubicBezTo>
                  <a:cubicBezTo>
                    <a:pt x="14" y="394"/>
                    <a:pt x="15" y="403"/>
                    <a:pt x="17" y="413"/>
                  </a:cubicBezTo>
                  <a:cubicBezTo>
                    <a:pt x="33" y="476"/>
                    <a:pt x="83" y="526"/>
                    <a:pt x="146" y="544"/>
                  </a:cubicBezTo>
                  <a:cubicBezTo>
                    <a:pt x="159" y="548"/>
                    <a:pt x="172" y="554"/>
                    <a:pt x="187" y="558"/>
                  </a:cubicBezTo>
                  <a:cubicBezTo>
                    <a:pt x="209" y="566"/>
                    <a:pt x="232" y="570"/>
                    <a:pt x="255" y="570"/>
                  </a:cubicBezTo>
                  <a:cubicBezTo>
                    <a:pt x="263" y="570"/>
                    <a:pt x="270" y="569"/>
                    <a:pt x="278" y="569"/>
                  </a:cubicBezTo>
                  <a:lnTo>
                    <a:pt x="292" y="567"/>
                  </a:lnTo>
                  <a:lnTo>
                    <a:pt x="295" y="567"/>
                  </a:lnTo>
                  <a:cubicBezTo>
                    <a:pt x="320" y="564"/>
                    <a:pt x="345" y="560"/>
                    <a:pt x="370" y="557"/>
                  </a:cubicBezTo>
                  <a:cubicBezTo>
                    <a:pt x="407" y="548"/>
                    <a:pt x="439" y="530"/>
                    <a:pt x="467" y="506"/>
                  </a:cubicBezTo>
                  <a:cubicBezTo>
                    <a:pt x="478" y="500"/>
                    <a:pt x="489" y="491"/>
                    <a:pt x="497" y="481"/>
                  </a:cubicBezTo>
                  <a:cubicBezTo>
                    <a:pt x="547" y="426"/>
                    <a:pt x="577" y="356"/>
                    <a:pt x="580" y="281"/>
                  </a:cubicBezTo>
                  <a:cubicBezTo>
                    <a:pt x="577" y="256"/>
                    <a:pt x="574" y="232"/>
                    <a:pt x="569" y="207"/>
                  </a:cubicBezTo>
                  <a:cubicBezTo>
                    <a:pt x="562" y="171"/>
                    <a:pt x="544" y="138"/>
                    <a:pt x="519" y="111"/>
                  </a:cubicBezTo>
                  <a:cubicBezTo>
                    <a:pt x="508" y="91"/>
                    <a:pt x="490" y="73"/>
                    <a:pt x="470" y="60"/>
                  </a:cubicBezTo>
                  <a:cubicBezTo>
                    <a:pt x="442" y="35"/>
                    <a:pt x="410" y="19"/>
                    <a:pt x="373" y="10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3686683" y="4300280"/>
              <a:ext cx="11967" cy="12683"/>
            </a:xfrm>
            <a:custGeom>
              <a:avLst/>
              <a:gdLst/>
              <a:ahLst/>
              <a:cxnLst/>
              <a:rect l="l" t="t" r="r" b="b"/>
              <a:pathLst>
                <a:path w="736" h="780" extrusionOk="0">
                  <a:moveTo>
                    <a:pt x="491" y="1"/>
                  </a:moveTo>
                  <a:cubicBezTo>
                    <a:pt x="489" y="1"/>
                    <a:pt x="486" y="1"/>
                    <a:pt x="484" y="1"/>
                  </a:cubicBezTo>
                  <a:cubicBezTo>
                    <a:pt x="418" y="4"/>
                    <a:pt x="355" y="30"/>
                    <a:pt x="307" y="74"/>
                  </a:cubicBezTo>
                  <a:cubicBezTo>
                    <a:pt x="293" y="87"/>
                    <a:pt x="280" y="99"/>
                    <a:pt x="266" y="111"/>
                  </a:cubicBezTo>
                  <a:cubicBezTo>
                    <a:pt x="260" y="117"/>
                    <a:pt x="254" y="123"/>
                    <a:pt x="246" y="128"/>
                  </a:cubicBezTo>
                  <a:cubicBezTo>
                    <a:pt x="224" y="149"/>
                    <a:pt x="205" y="172"/>
                    <a:pt x="188" y="199"/>
                  </a:cubicBezTo>
                  <a:cubicBezTo>
                    <a:pt x="167" y="227"/>
                    <a:pt x="150" y="256"/>
                    <a:pt x="129" y="284"/>
                  </a:cubicBezTo>
                  <a:cubicBezTo>
                    <a:pt x="110" y="313"/>
                    <a:pt x="91" y="341"/>
                    <a:pt x="72" y="370"/>
                  </a:cubicBezTo>
                  <a:cubicBezTo>
                    <a:pt x="0" y="480"/>
                    <a:pt x="27" y="650"/>
                    <a:pt x="131" y="731"/>
                  </a:cubicBezTo>
                  <a:cubicBezTo>
                    <a:pt x="178" y="767"/>
                    <a:pt x="226" y="778"/>
                    <a:pt x="285" y="779"/>
                  </a:cubicBezTo>
                  <a:cubicBezTo>
                    <a:pt x="289" y="779"/>
                    <a:pt x="293" y="779"/>
                    <a:pt x="298" y="779"/>
                  </a:cubicBezTo>
                  <a:cubicBezTo>
                    <a:pt x="320" y="779"/>
                    <a:pt x="342" y="776"/>
                    <a:pt x="364" y="770"/>
                  </a:cubicBezTo>
                  <a:cubicBezTo>
                    <a:pt x="386" y="762"/>
                    <a:pt x="409" y="751"/>
                    <a:pt x="433" y="741"/>
                  </a:cubicBezTo>
                  <a:cubicBezTo>
                    <a:pt x="472" y="718"/>
                    <a:pt x="504" y="685"/>
                    <a:pt x="528" y="646"/>
                  </a:cubicBezTo>
                  <a:cubicBezTo>
                    <a:pt x="548" y="618"/>
                    <a:pt x="570" y="590"/>
                    <a:pt x="591" y="562"/>
                  </a:cubicBezTo>
                  <a:cubicBezTo>
                    <a:pt x="611" y="534"/>
                    <a:pt x="635" y="508"/>
                    <a:pt x="654" y="479"/>
                  </a:cubicBezTo>
                  <a:cubicBezTo>
                    <a:pt x="663" y="464"/>
                    <a:pt x="668" y="448"/>
                    <a:pt x="674" y="432"/>
                  </a:cubicBezTo>
                  <a:cubicBezTo>
                    <a:pt x="683" y="413"/>
                    <a:pt x="690" y="395"/>
                    <a:pt x="698" y="376"/>
                  </a:cubicBezTo>
                  <a:cubicBezTo>
                    <a:pt x="717" y="348"/>
                    <a:pt x="727" y="316"/>
                    <a:pt x="727" y="284"/>
                  </a:cubicBezTo>
                  <a:cubicBezTo>
                    <a:pt x="736" y="252"/>
                    <a:pt x="733" y="216"/>
                    <a:pt x="723" y="184"/>
                  </a:cubicBezTo>
                  <a:cubicBezTo>
                    <a:pt x="715" y="165"/>
                    <a:pt x="707" y="145"/>
                    <a:pt x="698" y="126"/>
                  </a:cubicBezTo>
                  <a:cubicBezTo>
                    <a:pt x="683" y="96"/>
                    <a:pt x="661" y="73"/>
                    <a:pt x="635" y="55"/>
                  </a:cubicBezTo>
                  <a:cubicBezTo>
                    <a:pt x="619" y="41"/>
                    <a:pt x="600" y="29"/>
                    <a:pt x="579" y="23"/>
                  </a:cubicBezTo>
                  <a:cubicBezTo>
                    <a:pt x="552" y="9"/>
                    <a:pt x="521" y="1"/>
                    <a:pt x="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3696895" y="4328003"/>
              <a:ext cx="9366" cy="9447"/>
            </a:xfrm>
            <a:custGeom>
              <a:avLst/>
              <a:gdLst/>
              <a:ahLst/>
              <a:cxnLst/>
              <a:rect l="l" t="t" r="r" b="b"/>
              <a:pathLst>
                <a:path w="576" h="581" extrusionOk="0">
                  <a:moveTo>
                    <a:pt x="317" y="0"/>
                  </a:moveTo>
                  <a:cubicBezTo>
                    <a:pt x="272" y="0"/>
                    <a:pt x="229" y="12"/>
                    <a:pt x="191" y="34"/>
                  </a:cubicBezTo>
                  <a:cubicBezTo>
                    <a:pt x="169" y="46"/>
                    <a:pt x="149" y="63"/>
                    <a:pt x="133" y="82"/>
                  </a:cubicBezTo>
                  <a:cubicBezTo>
                    <a:pt x="114" y="106"/>
                    <a:pt x="96" y="129"/>
                    <a:pt x="79" y="153"/>
                  </a:cubicBezTo>
                  <a:cubicBezTo>
                    <a:pt x="65" y="170"/>
                    <a:pt x="54" y="188"/>
                    <a:pt x="43" y="205"/>
                  </a:cubicBezTo>
                  <a:cubicBezTo>
                    <a:pt x="24" y="233"/>
                    <a:pt x="14" y="265"/>
                    <a:pt x="13" y="298"/>
                  </a:cubicBezTo>
                  <a:cubicBezTo>
                    <a:pt x="1" y="397"/>
                    <a:pt x="48" y="494"/>
                    <a:pt x="133" y="547"/>
                  </a:cubicBezTo>
                  <a:cubicBezTo>
                    <a:pt x="172" y="567"/>
                    <a:pt x="218" y="581"/>
                    <a:pt x="263" y="581"/>
                  </a:cubicBezTo>
                  <a:cubicBezTo>
                    <a:pt x="284" y="581"/>
                    <a:pt x="305" y="578"/>
                    <a:pt x="325" y="572"/>
                  </a:cubicBezTo>
                  <a:cubicBezTo>
                    <a:pt x="386" y="553"/>
                    <a:pt x="439" y="512"/>
                    <a:pt x="473" y="457"/>
                  </a:cubicBezTo>
                  <a:cubicBezTo>
                    <a:pt x="481" y="444"/>
                    <a:pt x="489" y="431"/>
                    <a:pt x="498" y="418"/>
                  </a:cubicBezTo>
                  <a:lnTo>
                    <a:pt x="498" y="418"/>
                  </a:lnTo>
                  <a:cubicBezTo>
                    <a:pt x="509" y="404"/>
                    <a:pt x="520" y="389"/>
                    <a:pt x="531" y="374"/>
                  </a:cubicBezTo>
                  <a:cubicBezTo>
                    <a:pt x="567" y="312"/>
                    <a:pt x="575" y="240"/>
                    <a:pt x="553" y="173"/>
                  </a:cubicBezTo>
                  <a:cubicBezTo>
                    <a:pt x="550" y="163"/>
                    <a:pt x="547" y="154"/>
                    <a:pt x="546" y="144"/>
                  </a:cubicBezTo>
                  <a:lnTo>
                    <a:pt x="546" y="144"/>
                  </a:lnTo>
                  <a:cubicBezTo>
                    <a:pt x="547" y="153"/>
                    <a:pt x="548" y="162"/>
                    <a:pt x="549" y="172"/>
                  </a:cubicBezTo>
                  <a:lnTo>
                    <a:pt x="549" y="172"/>
                  </a:lnTo>
                  <a:cubicBezTo>
                    <a:pt x="546" y="153"/>
                    <a:pt x="540" y="134"/>
                    <a:pt x="533" y="117"/>
                  </a:cubicBezTo>
                  <a:cubicBezTo>
                    <a:pt x="523" y="87"/>
                    <a:pt x="504" y="60"/>
                    <a:pt x="477" y="43"/>
                  </a:cubicBezTo>
                  <a:cubicBezTo>
                    <a:pt x="448" y="25"/>
                    <a:pt x="417" y="13"/>
                    <a:pt x="383" y="9"/>
                  </a:cubicBezTo>
                  <a:cubicBezTo>
                    <a:pt x="361" y="6"/>
                    <a:pt x="339" y="2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3705447" y="4329597"/>
              <a:ext cx="211" cy="488"/>
            </a:xfrm>
            <a:custGeom>
              <a:avLst/>
              <a:gdLst/>
              <a:ahLst/>
              <a:cxnLst/>
              <a:rect l="l" t="t" r="r" b="b"/>
              <a:pathLst>
                <a:path w="13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3"/>
                    <a:pt x="3" y="5"/>
                    <a:pt x="4" y="7"/>
                  </a:cubicBezTo>
                  <a:lnTo>
                    <a:pt x="4" y="7"/>
                  </a:lnTo>
                  <a:cubicBezTo>
                    <a:pt x="3" y="5"/>
                    <a:pt x="3" y="2"/>
                    <a:pt x="1" y="0"/>
                  </a:cubicBezTo>
                  <a:close/>
                  <a:moveTo>
                    <a:pt x="4" y="7"/>
                  </a:moveTo>
                  <a:cubicBezTo>
                    <a:pt x="5" y="11"/>
                    <a:pt x="5" y="16"/>
                    <a:pt x="7" y="19"/>
                  </a:cubicBezTo>
                  <a:cubicBezTo>
                    <a:pt x="8" y="24"/>
                    <a:pt x="11" y="25"/>
                    <a:pt x="13" y="30"/>
                  </a:cubicBezTo>
                  <a:cubicBezTo>
                    <a:pt x="10" y="22"/>
                    <a:pt x="7" y="15"/>
                    <a:pt x="4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3705642" y="4330068"/>
              <a:ext cx="114" cy="228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1" y="1"/>
                  </a:moveTo>
                  <a:cubicBezTo>
                    <a:pt x="2" y="2"/>
                    <a:pt x="3" y="4"/>
                    <a:pt x="3" y="5"/>
                  </a:cubicBezTo>
                  <a:lnTo>
                    <a:pt x="3" y="5"/>
                  </a:lnTo>
                  <a:cubicBezTo>
                    <a:pt x="3" y="4"/>
                    <a:pt x="3" y="3"/>
                    <a:pt x="2" y="2"/>
                  </a:cubicBezTo>
                  <a:cubicBezTo>
                    <a:pt x="2" y="1"/>
                    <a:pt x="2" y="1"/>
                    <a:pt x="1" y="1"/>
                  </a:cubicBezTo>
                  <a:close/>
                  <a:moveTo>
                    <a:pt x="3" y="5"/>
                  </a:moveTo>
                  <a:lnTo>
                    <a:pt x="3" y="5"/>
                  </a:lnTo>
                  <a:cubicBezTo>
                    <a:pt x="4" y="8"/>
                    <a:pt x="5" y="11"/>
                    <a:pt x="7" y="14"/>
                  </a:cubicBezTo>
                  <a:cubicBezTo>
                    <a:pt x="6" y="11"/>
                    <a:pt x="5" y="8"/>
                    <a:pt x="3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3717772" y="4299808"/>
              <a:ext cx="10667" cy="11236"/>
            </a:xfrm>
            <a:custGeom>
              <a:avLst/>
              <a:gdLst/>
              <a:ahLst/>
              <a:cxnLst/>
              <a:rect l="l" t="t" r="r" b="b"/>
              <a:pathLst>
                <a:path w="656" h="691" extrusionOk="0">
                  <a:moveTo>
                    <a:pt x="365" y="1"/>
                  </a:moveTo>
                  <a:cubicBezTo>
                    <a:pt x="315" y="1"/>
                    <a:pt x="264" y="14"/>
                    <a:pt x="219" y="40"/>
                  </a:cubicBezTo>
                  <a:cubicBezTo>
                    <a:pt x="212" y="46"/>
                    <a:pt x="203" y="51"/>
                    <a:pt x="194" y="55"/>
                  </a:cubicBezTo>
                  <a:cubicBezTo>
                    <a:pt x="140" y="83"/>
                    <a:pt x="94" y="125"/>
                    <a:pt x="62" y="178"/>
                  </a:cubicBezTo>
                  <a:cubicBezTo>
                    <a:pt x="40" y="221"/>
                    <a:pt x="24" y="264"/>
                    <a:pt x="12" y="310"/>
                  </a:cubicBezTo>
                  <a:cubicBezTo>
                    <a:pt x="8" y="336"/>
                    <a:pt x="5" y="364"/>
                    <a:pt x="1" y="390"/>
                  </a:cubicBezTo>
                  <a:cubicBezTo>
                    <a:pt x="5" y="417"/>
                    <a:pt x="8" y="443"/>
                    <a:pt x="12" y="470"/>
                  </a:cubicBezTo>
                  <a:cubicBezTo>
                    <a:pt x="21" y="495"/>
                    <a:pt x="31" y="518"/>
                    <a:pt x="42" y="541"/>
                  </a:cubicBezTo>
                  <a:cubicBezTo>
                    <a:pt x="61" y="577"/>
                    <a:pt x="87" y="604"/>
                    <a:pt x="119" y="626"/>
                  </a:cubicBezTo>
                  <a:cubicBezTo>
                    <a:pt x="138" y="644"/>
                    <a:pt x="160" y="657"/>
                    <a:pt x="185" y="664"/>
                  </a:cubicBezTo>
                  <a:cubicBezTo>
                    <a:pt x="209" y="678"/>
                    <a:pt x="235" y="685"/>
                    <a:pt x="261" y="685"/>
                  </a:cubicBezTo>
                  <a:cubicBezTo>
                    <a:pt x="275" y="689"/>
                    <a:pt x="288" y="691"/>
                    <a:pt x="302" y="691"/>
                  </a:cubicBezTo>
                  <a:cubicBezTo>
                    <a:pt x="315" y="691"/>
                    <a:pt x="329" y="689"/>
                    <a:pt x="342" y="685"/>
                  </a:cubicBezTo>
                  <a:cubicBezTo>
                    <a:pt x="382" y="684"/>
                    <a:pt x="420" y="672"/>
                    <a:pt x="453" y="650"/>
                  </a:cubicBezTo>
                  <a:cubicBezTo>
                    <a:pt x="483" y="629"/>
                    <a:pt x="512" y="607"/>
                    <a:pt x="538" y="584"/>
                  </a:cubicBezTo>
                  <a:cubicBezTo>
                    <a:pt x="557" y="569"/>
                    <a:pt x="573" y="552"/>
                    <a:pt x="587" y="533"/>
                  </a:cubicBezTo>
                  <a:cubicBezTo>
                    <a:pt x="614" y="502"/>
                    <a:pt x="634" y="464"/>
                    <a:pt x="644" y="424"/>
                  </a:cubicBezTo>
                  <a:cubicBezTo>
                    <a:pt x="650" y="395"/>
                    <a:pt x="654" y="366"/>
                    <a:pt x="656" y="335"/>
                  </a:cubicBezTo>
                  <a:cubicBezTo>
                    <a:pt x="656" y="330"/>
                    <a:pt x="656" y="326"/>
                    <a:pt x="656" y="322"/>
                  </a:cubicBezTo>
                  <a:cubicBezTo>
                    <a:pt x="656" y="311"/>
                    <a:pt x="656" y="301"/>
                    <a:pt x="656" y="291"/>
                  </a:cubicBezTo>
                  <a:cubicBezTo>
                    <a:pt x="654" y="188"/>
                    <a:pt x="600" y="93"/>
                    <a:pt x="512" y="40"/>
                  </a:cubicBezTo>
                  <a:cubicBezTo>
                    <a:pt x="466" y="14"/>
                    <a:pt x="416" y="1"/>
                    <a:pt x="3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3726130" y="4326995"/>
              <a:ext cx="11642" cy="11740"/>
            </a:xfrm>
            <a:custGeom>
              <a:avLst/>
              <a:gdLst/>
              <a:ahLst/>
              <a:cxnLst/>
              <a:rect l="l" t="t" r="r" b="b"/>
              <a:pathLst>
                <a:path w="716" h="722" extrusionOk="0">
                  <a:moveTo>
                    <a:pt x="437" y="0"/>
                  </a:moveTo>
                  <a:cubicBezTo>
                    <a:pt x="434" y="0"/>
                    <a:pt x="430" y="1"/>
                    <a:pt x="427" y="1"/>
                  </a:cubicBezTo>
                  <a:cubicBezTo>
                    <a:pt x="420" y="1"/>
                    <a:pt x="414" y="1"/>
                    <a:pt x="407" y="2"/>
                  </a:cubicBezTo>
                  <a:cubicBezTo>
                    <a:pt x="373" y="5"/>
                    <a:pt x="338" y="9"/>
                    <a:pt x="304" y="15"/>
                  </a:cubicBezTo>
                  <a:cubicBezTo>
                    <a:pt x="248" y="31"/>
                    <a:pt x="199" y="61"/>
                    <a:pt x="158" y="102"/>
                  </a:cubicBezTo>
                  <a:cubicBezTo>
                    <a:pt x="137" y="125"/>
                    <a:pt x="118" y="150"/>
                    <a:pt x="100" y="176"/>
                  </a:cubicBezTo>
                  <a:cubicBezTo>
                    <a:pt x="95" y="184"/>
                    <a:pt x="87" y="193"/>
                    <a:pt x="81" y="201"/>
                  </a:cubicBezTo>
                  <a:cubicBezTo>
                    <a:pt x="76" y="210"/>
                    <a:pt x="70" y="218"/>
                    <a:pt x="62" y="226"/>
                  </a:cubicBezTo>
                  <a:cubicBezTo>
                    <a:pt x="59" y="231"/>
                    <a:pt x="57" y="235"/>
                    <a:pt x="54" y="239"/>
                  </a:cubicBezTo>
                  <a:cubicBezTo>
                    <a:pt x="30" y="276"/>
                    <a:pt x="16" y="317"/>
                    <a:pt x="13" y="361"/>
                  </a:cubicBezTo>
                  <a:cubicBezTo>
                    <a:pt x="7" y="408"/>
                    <a:pt x="1" y="445"/>
                    <a:pt x="20" y="493"/>
                  </a:cubicBezTo>
                  <a:cubicBezTo>
                    <a:pt x="21" y="496"/>
                    <a:pt x="23" y="497"/>
                    <a:pt x="24" y="500"/>
                  </a:cubicBezTo>
                  <a:cubicBezTo>
                    <a:pt x="26" y="503"/>
                    <a:pt x="26" y="506"/>
                    <a:pt x="27" y="509"/>
                  </a:cubicBezTo>
                  <a:cubicBezTo>
                    <a:pt x="37" y="533"/>
                    <a:pt x="46" y="555"/>
                    <a:pt x="57" y="578"/>
                  </a:cubicBezTo>
                  <a:cubicBezTo>
                    <a:pt x="73" y="609"/>
                    <a:pt x="98" y="637"/>
                    <a:pt x="128" y="656"/>
                  </a:cubicBezTo>
                  <a:cubicBezTo>
                    <a:pt x="156" y="681"/>
                    <a:pt x="190" y="698"/>
                    <a:pt x="227" y="707"/>
                  </a:cubicBezTo>
                  <a:lnTo>
                    <a:pt x="232" y="708"/>
                  </a:lnTo>
                  <a:cubicBezTo>
                    <a:pt x="234" y="708"/>
                    <a:pt x="237" y="710"/>
                    <a:pt x="238" y="710"/>
                  </a:cubicBezTo>
                  <a:cubicBezTo>
                    <a:pt x="268" y="717"/>
                    <a:pt x="297" y="720"/>
                    <a:pt x="326" y="722"/>
                  </a:cubicBezTo>
                  <a:cubicBezTo>
                    <a:pt x="354" y="719"/>
                    <a:pt x="382" y="714"/>
                    <a:pt x="410" y="710"/>
                  </a:cubicBezTo>
                  <a:cubicBezTo>
                    <a:pt x="451" y="701"/>
                    <a:pt x="487" y="682"/>
                    <a:pt x="518" y="654"/>
                  </a:cubicBezTo>
                  <a:cubicBezTo>
                    <a:pt x="531" y="645"/>
                    <a:pt x="543" y="635"/>
                    <a:pt x="555" y="625"/>
                  </a:cubicBezTo>
                  <a:cubicBezTo>
                    <a:pt x="558" y="622"/>
                    <a:pt x="562" y="618"/>
                    <a:pt x="565" y="613"/>
                  </a:cubicBezTo>
                  <a:cubicBezTo>
                    <a:pt x="572" y="606"/>
                    <a:pt x="580" y="598"/>
                    <a:pt x="587" y="591"/>
                  </a:cubicBezTo>
                  <a:cubicBezTo>
                    <a:pt x="594" y="584"/>
                    <a:pt x="602" y="575"/>
                    <a:pt x="609" y="568"/>
                  </a:cubicBezTo>
                  <a:cubicBezTo>
                    <a:pt x="671" y="503"/>
                    <a:pt x="716" y="421"/>
                    <a:pt x="713" y="327"/>
                  </a:cubicBezTo>
                  <a:cubicBezTo>
                    <a:pt x="713" y="286"/>
                    <a:pt x="709" y="247"/>
                    <a:pt x="700" y="207"/>
                  </a:cubicBezTo>
                  <a:cubicBezTo>
                    <a:pt x="690" y="185"/>
                    <a:pt x="681" y="162"/>
                    <a:pt x="671" y="140"/>
                  </a:cubicBezTo>
                  <a:cubicBezTo>
                    <a:pt x="654" y="108"/>
                    <a:pt x="629" y="81"/>
                    <a:pt x="599" y="61"/>
                  </a:cubicBezTo>
                  <a:cubicBezTo>
                    <a:pt x="581" y="43"/>
                    <a:pt x="559" y="31"/>
                    <a:pt x="536" y="24"/>
                  </a:cubicBezTo>
                  <a:cubicBezTo>
                    <a:pt x="505" y="8"/>
                    <a:pt x="471" y="0"/>
                    <a:pt x="4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3720894" y="4367775"/>
              <a:ext cx="5301" cy="6748"/>
            </a:xfrm>
            <a:custGeom>
              <a:avLst/>
              <a:gdLst/>
              <a:ahLst/>
              <a:cxnLst/>
              <a:rect l="l" t="t" r="r" b="b"/>
              <a:pathLst>
                <a:path w="326" h="415" extrusionOk="0">
                  <a:moveTo>
                    <a:pt x="257" y="1"/>
                  </a:moveTo>
                  <a:cubicBezTo>
                    <a:pt x="247" y="1"/>
                    <a:pt x="237" y="3"/>
                    <a:pt x="228" y="9"/>
                  </a:cubicBezTo>
                  <a:cubicBezTo>
                    <a:pt x="210" y="19"/>
                    <a:pt x="191" y="29"/>
                    <a:pt x="173" y="39"/>
                  </a:cubicBezTo>
                  <a:cubicBezTo>
                    <a:pt x="154" y="51"/>
                    <a:pt x="134" y="57"/>
                    <a:pt x="115" y="67"/>
                  </a:cubicBezTo>
                  <a:cubicBezTo>
                    <a:pt x="65" y="92"/>
                    <a:pt x="49" y="152"/>
                    <a:pt x="30" y="201"/>
                  </a:cubicBezTo>
                  <a:cubicBezTo>
                    <a:pt x="18" y="231"/>
                    <a:pt x="0" y="262"/>
                    <a:pt x="3" y="296"/>
                  </a:cubicBezTo>
                  <a:cubicBezTo>
                    <a:pt x="3" y="365"/>
                    <a:pt x="61" y="415"/>
                    <a:pt x="123" y="415"/>
                  </a:cubicBezTo>
                  <a:cubicBezTo>
                    <a:pt x="143" y="415"/>
                    <a:pt x="163" y="410"/>
                    <a:pt x="182" y="398"/>
                  </a:cubicBezTo>
                  <a:cubicBezTo>
                    <a:pt x="211" y="384"/>
                    <a:pt x="229" y="353"/>
                    <a:pt x="248" y="330"/>
                  </a:cubicBezTo>
                  <a:cubicBezTo>
                    <a:pt x="280" y="287"/>
                    <a:pt x="326" y="243"/>
                    <a:pt x="321" y="186"/>
                  </a:cubicBezTo>
                  <a:cubicBezTo>
                    <a:pt x="320" y="164"/>
                    <a:pt x="317" y="143"/>
                    <a:pt x="316" y="121"/>
                  </a:cubicBezTo>
                  <a:cubicBezTo>
                    <a:pt x="316" y="101"/>
                    <a:pt x="316" y="79"/>
                    <a:pt x="316" y="58"/>
                  </a:cubicBezTo>
                  <a:cubicBezTo>
                    <a:pt x="314" y="25"/>
                    <a:pt x="287" y="1"/>
                    <a:pt x="2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3748195" y="4324263"/>
              <a:ext cx="10260" cy="10309"/>
            </a:xfrm>
            <a:custGeom>
              <a:avLst/>
              <a:gdLst/>
              <a:ahLst/>
              <a:cxnLst/>
              <a:rect l="l" t="t" r="r" b="b"/>
              <a:pathLst>
                <a:path w="631" h="634" extrusionOk="0">
                  <a:moveTo>
                    <a:pt x="555" y="456"/>
                  </a:moveTo>
                  <a:cubicBezTo>
                    <a:pt x="553" y="460"/>
                    <a:pt x="551" y="464"/>
                    <a:pt x="550" y="468"/>
                  </a:cubicBezTo>
                  <a:lnTo>
                    <a:pt x="550" y="468"/>
                  </a:lnTo>
                  <a:cubicBezTo>
                    <a:pt x="551" y="464"/>
                    <a:pt x="553" y="460"/>
                    <a:pt x="555" y="456"/>
                  </a:cubicBezTo>
                  <a:close/>
                  <a:moveTo>
                    <a:pt x="346" y="1"/>
                  </a:moveTo>
                  <a:cubicBezTo>
                    <a:pt x="325" y="1"/>
                    <a:pt x="304" y="4"/>
                    <a:pt x="284" y="10"/>
                  </a:cubicBezTo>
                  <a:cubicBezTo>
                    <a:pt x="262" y="19"/>
                    <a:pt x="241" y="28"/>
                    <a:pt x="219" y="37"/>
                  </a:cubicBezTo>
                  <a:cubicBezTo>
                    <a:pt x="215" y="40"/>
                    <a:pt x="210" y="44"/>
                    <a:pt x="204" y="47"/>
                  </a:cubicBezTo>
                  <a:cubicBezTo>
                    <a:pt x="196" y="53"/>
                    <a:pt x="187" y="59"/>
                    <a:pt x="178" y="65"/>
                  </a:cubicBezTo>
                  <a:cubicBezTo>
                    <a:pt x="152" y="85"/>
                    <a:pt x="124" y="106"/>
                    <a:pt x="99" y="128"/>
                  </a:cubicBezTo>
                  <a:cubicBezTo>
                    <a:pt x="96" y="129"/>
                    <a:pt x="95" y="132"/>
                    <a:pt x="92" y="133"/>
                  </a:cubicBezTo>
                  <a:cubicBezTo>
                    <a:pt x="90" y="135"/>
                    <a:pt x="89" y="136"/>
                    <a:pt x="87" y="136"/>
                  </a:cubicBezTo>
                  <a:cubicBezTo>
                    <a:pt x="73" y="157"/>
                    <a:pt x="58" y="176"/>
                    <a:pt x="43" y="195"/>
                  </a:cubicBezTo>
                  <a:cubicBezTo>
                    <a:pt x="33" y="218"/>
                    <a:pt x="23" y="242"/>
                    <a:pt x="14" y="264"/>
                  </a:cubicBezTo>
                  <a:cubicBezTo>
                    <a:pt x="11" y="279"/>
                    <a:pt x="10" y="292"/>
                    <a:pt x="8" y="306"/>
                  </a:cubicBezTo>
                  <a:cubicBezTo>
                    <a:pt x="1" y="331"/>
                    <a:pt x="1" y="358"/>
                    <a:pt x="8" y="383"/>
                  </a:cubicBezTo>
                  <a:cubicBezTo>
                    <a:pt x="10" y="421"/>
                    <a:pt x="21" y="457"/>
                    <a:pt x="42" y="490"/>
                  </a:cubicBezTo>
                  <a:cubicBezTo>
                    <a:pt x="45" y="494"/>
                    <a:pt x="48" y="498"/>
                    <a:pt x="51" y="503"/>
                  </a:cubicBezTo>
                  <a:cubicBezTo>
                    <a:pt x="62" y="522"/>
                    <a:pt x="77" y="539"/>
                    <a:pt x="92" y="557"/>
                  </a:cubicBezTo>
                  <a:cubicBezTo>
                    <a:pt x="114" y="580"/>
                    <a:pt x="141" y="599"/>
                    <a:pt x="172" y="608"/>
                  </a:cubicBezTo>
                  <a:cubicBezTo>
                    <a:pt x="191" y="620"/>
                    <a:pt x="213" y="626"/>
                    <a:pt x="235" y="626"/>
                  </a:cubicBezTo>
                  <a:cubicBezTo>
                    <a:pt x="247" y="627"/>
                    <a:pt x="259" y="629"/>
                    <a:pt x="270" y="630"/>
                  </a:cubicBezTo>
                  <a:lnTo>
                    <a:pt x="273" y="630"/>
                  </a:lnTo>
                  <a:cubicBezTo>
                    <a:pt x="284" y="632"/>
                    <a:pt x="294" y="633"/>
                    <a:pt x="304" y="633"/>
                  </a:cubicBezTo>
                  <a:cubicBezTo>
                    <a:pt x="325" y="633"/>
                    <a:pt x="347" y="629"/>
                    <a:pt x="367" y="621"/>
                  </a:cubicBezTo>
                  <a:cubicBezTo>
                    <a:pt x="389" y="613"/>
                    <a:pt x="412" y="602"/>
                    <a:pt x="436" y="592"/>
                  </a:cubicBezTo>
                  <a:lnTo>
                    <a:pt x="439" y="591"/>
                  </a:lnTo>
                  <a:cubicBezTo>
                    <a:pt x="471" y="573"/>
                    <a:pt x="499" y="548"/>
                    <a:pt x="519" y="517"/>
                  </a:cubicBezTo>
                  <a:cubicBezTo>
                    <a:pt x="536" y="500"/>
                    <a:pt x="549" y="478"/>
                    <a:pt x="555" y="456"/>
                  </a:cubicBezTo>
                  <a:lnTo>
                    <a:pt x="555" y="456"/>
                  </a:lnTo>
                  <a:cubicBezTo>
                    <a:pt x="559" y="445"/>
                    <a:pt x="565" y="435"/>
                    <a:pt x="571" y="425"/>
                  </a:cubicBezTo>
                  <a:cubicBezTo>
                    <a:pt x="575" y="418"/>
                    <a:pt x="580" y="410"/>
                    <a:pt x="584" y="403"/>
                  </a:cubicBezTo>
                  <a:cubicBezTo>
                    <a:pt x="621" y="342"/>
                    <a:pt x="631" y="267"/>
                    <a:pt x="610" y="196"/>
                  </a:cubicBezTo>
                  <a:cubicBezTo>
                    <a:pt x="603" y="175"/>
                    <a:pt x="593" y="154"/>
                    <a:pt x="584" y="132"/>
                  </a:cubicBezTo>
                  <a:cubicBezTo>
                    <a:pt x="560" y="94"/>
                    <a:pt x="528" y="60"/>
                    <a:pt x="489" y="38"/>
                  </a:cubicBezTo>
                  <a:cubicBezTo>
                    <a:pt x="478" y="32"/>
                    <a:pt x="468" y="28"/>
                    <a:pt x="456" y="24"/>
                  </a:cubicBezTo>
                  <a:cubicBezTo>
                    <a:pt x="436" y="12"/>
                    <a:pt x="412" y="6"/>
                    <a:pt x="389" y="6"/>
                  </a:cubicBezTo>
                  <a:cubicBezTo>
                    <a:pt x="375" y="2"/>
                    <a:pt x="360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311" name="Google Shape;1311;p33"/>
          <p:cNvGrpSpPr/>
          <p:nvPr/>
        </p:nvGrpSpPr>
        <p:grpSpPr>
          <a:xfrm>
            <a:off x="6769332" y="3211743"/>
            <a:ext cx="1092585" cy="1097373"/>
            <a:chOff x="4952557" y="3371718"/>
            <a:chExt cx="1092585" cy="1097373"/>
          </a:xfrm>
        </p:grpSpPr>
        <p:sp>
          <p:nvSpPr>
            <p:cNvPr id="1312" name="Google Shape;1312;p33"/>
            <p:cNvSpPr/>
            <p:nvPr/>
          </p:nvSpPr>
          <p:spPr>
            <a:xfrm>
              <a:off x="4976217" y="3371718"/>
              <a:ext cx="1068925" cy="1073750"/>
            </a:xfrm>
            <a:custGeom>
              <a:avLst/>
              <a:gdLst/>
              <a:ahLst/>
              <a:cxnLst/>
              <a:rect l="l" t="t" r="r" b="b"/>
              <a:pathLst>
                <a:path w="42757" h="42950" extrusionOk="0">
                  <a:moveTo>
                    <a:pt x="14343" y="445"/>
                  </a:moveTo>
                  <a:cubicBezTo>
                    <a:pt x="10340" y="1321"/>
                    <a:pt x="5724" y="3055"/>
                    <a:pt x="3333" y="6625"/>
                  </a:cubicBezTo>
                  <a:cubicBezTo>
                    <a:pt x="943" y="10195"/>
                    <a:pt x="-20" y="17192"/>
                    <a:pt x="0" y="21865"/>
                  </a:cubicBezTo>
                  <a:cubicBezTo>
                    <a:pt x="21" y="26538"/>
                    <a:pt x="806" y="31207"/>
                    <a:pt x="3456" y="34662"/>
                  </a:cubicBezTo>
                  <a:cubicBezTo>
                    <a:pt x="6106" y="38117"/>
                    <a:pt x="11336" y="41610"/>
                    <a:pt x="15898" y="42595"/>
                  </a:cubicBezTo>
                  <a:cubicBezTo>
                    <a:pt x="20460" y="43580"/>
                    <a:pt x="26811" y="42388"/>
                    <a:pt x="30829" y="40573"/>
                  </a:cubicBezTo>
                  <a:cubicBezTo>
                    <a:pt x="34847" y="38758"/>
                    <a:pt x="38026" y="35161"/>
                    <a:pt x="40006" y="31707"/>
                  </a:cubicBezTo>
                  <a:cubicBezTo>
                    <a:pt x="41986" y="28253"/>
                    <a:pt x="42996" y="23735"/>
                    <a:pt x="42709" y="19850"/>
                  </a:cubicBezTo>
                  <a:cubicBezTo>
                    <a:pt x="42422" y="15965"/>
                    <a:pt x="40844" y="11477"/>
                    <a:pt x="38284" y="8397"/>
                  </a:cubicBezTo>
                  <a:cubicBezTo>
                    <a:pt x="35724" y="5317"/>
                    <a:pt x="31341" y="2693"/>
                    <a:pt x="27351" y="1368"/>
                  </a:cubicBezTo>
                  <a:cubicBezTo>
                    <a:pt x="23361" y="43"/>
                    <a:pt x="18346" y="-431"/>
                    <a:pt x="14343" y="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1313" name="Google Shape;1313;p33"/>
            <p:cNvSpPr/>
            <p:nvPr/>
          </p:nvSpPr>
          <p:spPr>
            <a:xfrm>
              <a:off x="4952557" y="3544515"/>
              <a:ext cx="1059111" cy="924576"/>
            </a:xfrm>
            <a:custGeom>
              <a:avLst/>
              <a:gdLst/>
              <a:ahLst/>
              <a:cxnLst/>
              <a:rect l="l" t="t" r="r" b="b"/>
              <a:pathLst>
                <a:path w="65136" h="56862" extrusionOk="0">
                  <a:moveTo>
                    <a:pt x="6290" y="1"/>
                  </a:moveTo>
                  <a:lnTo>
                    <a:pt x="6290" y="1"/>
                  </a:lnTo>
                  <a:cubicBezTo>
                    <a:pt x="5976" y="356"/>
                    <a:pt x="5746" y="797"/>
                    <a:pt x="5523" y="1230"/>
                  </a:cubicBezTo>
                  <a:cubicBezTo>
                    <a:pt x="5139" y="1981"/>
                    <a:pt x="4777" y="2741"/>
                    <a:pt x="4438" y="3513"/>
                  </a:cubicBezTo>
                  <a:cubicBezTo>
                    <a:pt x="3743" y="5090"/>
                    <a:pt x="3123" y="6699"/>
                    <a:pt x="2603" y="8342"/>
                  </a:cubicBezTo>
                  <a:cubicBezTo>
                    <a:pt x="1573" y="11596"/>
                    <a:pt x="919" y="14963"/>
                    <a:pt x="609" y="18363"/>
                  </a:cubicBezTo>
                  <a:cubicBezTo>
                    <a:pt x="1" y="25004"/>
                    <a:pt x="782" y="31939"/>
                    <a:pt x="3147" y="38193"/>
                  </a:cubicBezTo>
                  <a:cubicBezTo>
                    <a:pt x="4373" y="41433"/>
                    <a:pt x="6086" y="44459"/>
                    <a:pt x="8551" y="46922"/>
                  </a:cubicBezTo>
                  <a:cubicBezTo>
                    <a:pt x="10998" y="49369"/>
                    <a:pt x="13984" y="51283"/>
                    <a:pt x="17032" y="52895"/>
                  </a:cubicBezTo>
                  <a:cubicBezTo>
                    <a:pt x="20100" y="54518"/>
                    <a:pt x="23365" y="55773"/>
                    <a:pt x="26792" y="56373"/>
                  </a:cubicBezTo>
                  <a:cubicBezTo>
                    <a:pt x="28639" y="56697"/>
                    <a:pt x="30509" y="56862"/>
                    <a:pt x="32379" y="56862"/>
                  </a:cubicBezTo>
                  <a:cubicBezTo>
                    <a:pt x="33707" y="56862"/>
                    <a:pt x="35036" y="56779"/>
                    <a:pt x="36358" y="56611"/>
                  </a:cubicBezTo>
                  <a:cubicBezTo>
                    <a:pt x="42819" y="55793"/>
                    <a:pt x="48894" y="53202"/>
                    <a:pt x="53943" y="49088"/>
                  </a:cubicBezTo>
                  <a:cubicBezTo>
                    <a:pt x="58826" y="45111"/>
                    <a:pt x="62685" y="39741"/>
                    <a:pt x="65135" y="33796"/>
                  </a:cubicBezTo>
                  <a:lnTo>
                    <a:pt x="65135" y="33796"/>
                  </a:lnTo>
                  <a:cubicBezTo>
                    <a:pt x="63519" y="35277"/>
                    <a:pt x="61771" y="36622"/>
                    <a:pt x="59813" y="37783"/>
                  </a:cubicBezTo>
                  <a:cubicBezTo>
                    <a:pt x="55085" y="40586"/>
                    <a:pt x="48365" y="43033"/>
                    <a:pt x="42846" y="43397"/>
                  </a:cubicBezTo>
                  <a:cubicBezTo>
                    <a:pt x="41680" y="43473"/>
                    <a:pt x="40451" y="43517"/>
                    <a:pt x="39184" y="43517"/>
                  </a:cubicBezTo>
                  <a:cubicBezTo>
                    <a:pt x="32760" y="43517"/>
                    <a:pt x="25386" y="42389"/>
                    <a:pt x="20509" y="38737"/>
                  </a:cubicBezTo>
                  <a:cubicBezTo>
                    <a:pt x="16472" y="35712"/>
                    <a:pt x="12167" y="31772"/>
                    <a:pt x="9513" y="27405"/>
                  </a:cubicBezTo>
                  <a:cubicBezTo>
                    <a:pt x="6655" y="22703"/>
                    <a:pt x="6117" y="16767"/>
                    <a:pt x="5881" y="11403"/>
                  </a:cubicBezTo>
                  <a:cubicBezTo>
                    <a:pt x="5765" y="8758"/>
                    <a:pt x="5419" y="6114"/>
                    <a:pt x="5585" y="3436"/>
                  </a:cubicBezTo>
                  <a:cubicBezTo>
                    <a:pt x="5657" y="2256"/>
                    <a:pt x="5969" y="1120"/>
                    <a:pt x="6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314" name="Google Shape;1314;p33"/>
          <p:cNvGrpSpPr/>
          <p:nvPr/>
        </p:nvGrpSpPr>
        <p:grpSpPr>
          <a:xfrm>
            <a:off x="7072541" y="3523971"/>
            <a:ext cx="533460" cy="475436"/>
            <a:chOff x="5364666" y="4038608"/>
            <a:chExt cx="410354" cy="365720"/>
          </a:xfrm>
        </p:grpSpPr>
        <p:sp>
          <p:nvSpPr>
            <p:cNvPr id="1315" name="Google Shape;1315;p33"/>
            <p:cNvSpPr/>
            <p:nvPr/>
          </p:nvSpPr>
          <p:spPr>
            <a:xfrm>
              <a:off x="5364666" y="4038608"/>
              <a:ext cx="410354" cy="365720"/>
            </a:xfrm>
            <a:custGeom>
              <a:avLst/>
              <a:gdLst/>
              <a:ahLst/>
              <a:cxnLst/>
              <a:rect l="l" t="t" r="r" b="b"/>
              <a:pathLst>
                <a:path w="25237" h="22492" extrusionOk="0">
                  <a:moveTo>
                    <a:pt x="19186" y="1257"/>
                  </a:moveTo>
                  <a:cubicBezTo>
                    <a:pt x="19638" y="1257"/>
                    <a:pt x="20134" y="1354"/>
                    <a:pt x="20606" y="1354"/>
                  </a:cubicBezTo>
                  <a:cubicBezTo>
                    <a:pt x="20728" y="1354"/>
                    <a:pt x="20848" y="1347"/>
                    <a:pt x="20965" y="1331"/>
                  </a:cubicBezTo>
                  <a:lnTo>
                    <a:pt x="20965" y="1331"/>
                  </a:lnTo>
                  <a:cubicBezTo>
                    <a:pt x="21118" y="2656"/>
                    <a:pt x="20831" y="3866"/>
                    <a:pt x="20261" y="5101"/>
                  </a:cubicBezTo>
                  <a:cubicBezTo>
                    <a:pt x="20159" y="5319"/>
                    <a:pt x="20044" y="5533"/>
                    <a:pt x="19932" y="5749"/>
                  </a:cubicBezTo>
                  <a:cubicBezTo>
                    <a:pt x="19806" y="5583"/>
                    <a:pt x="19677" y="5422"/>
                    <a:pt x="19541" y="5265"/>
                  </a:cubicBezTo>
                  <a:cubicBezTo>
                    <a:pt x="19078" y="4728"/>
                    <a:pt x="18545" y="4263"/>
                    <a:pt x="17976" y="3840"/>
                  </a:cubicBezTo>
                  <a:cubicBezTo>
                    <a:pt x="17431" y="3432"/>
                    <a:pt x="16845" y="3080"/>
                    <a:pt x="16230" y="2790"/>
                  </a:cubicBezTo>
                  <a:cubicBezTo>
                    <a:pt x="15885" y="2628"/>
                    <a:pt x="15510" y="2449"/>
                    <a:pt x="15125" y="2340"/>
                  </a:cubicBezTo>
                  <a:cubicBezTo>
                    <a:pt x="15696" y="2044"/>
                    <a:pt x="16294" y="1804"/>
                    <a:pt x="16909" y="1621"/>
                  </a:cubicBezTo>
                  <a:cubicBezTo>
                    <a:pt x="17629" y="1410"/>
                    <a:pt x="18369" y="1277"/>
                    <a:pt x="19119" y="1258"/>
                  </a:cubicBezTo>
                  <a:cubicBezTo>
                    <a:pt x="19141" y="1257"/>
                    <a:pt x="19164" y="1257"/>
                    <a:pt x="19186" y="1257"/>
                  </a:cubicBezTo>
                  <a:close/>
                  <a:moveTo>
                    <a:pt x="7998" y="5642"/>
                  </a:moveTo>
                  <a:cubicBezTo>
                    <a:pt x="8061" y="5642"/>
                    <a:pt x="8123" y="5644"/>
                    <a:pt x="8186" y="5646"/>
                  </a:cubicBezTo>
                  <a:cubicBezTo>
                    <a:pt x="8339" y="5655"/>
                    <a:pt x="8490" y="5674"/>
                    <a:pt x="8639" y="5705"/>
                  </a:cubicBezTo>
                  <a:cubicBezTo>
                    <a:pt x="8314" y="6033"/>
                    <a:pt x="7993" y="6363"/>
                    <a:pt x="7675" y="6698"/>
                  </a:cubicBezTo>
                  <a:cubicBezTo>
                    <a:pt x="6936" y="7478"/>
                    <a:pt x="6220" y="8277"/>
                    <a:pt x="5524" y="9094"/>
                  </a:cubicBezTo>
                  <a:cubicBezTo>
                    <a:pt x="5081" y="9613"/>
                    <a:pt x="4473" y="10195"/>
                    <a:pt x="4086" y="10834"/>
                  </a:cubicBezTo>
                  <a:cubicBezTo>
                    <a:pt x="3804" y="10602"/>
                    <a:pt x="3509" y="10384"/>
                    <a:pt x="3229" y="10155"/>
                  </a:cubicBezTo>
                  <a:cubicBezTo>
                    <a:pt x="2734" y="9752"/>
                    <a:pt x="2243" y="9342"/>
                    <a:pt x="1758" y="8926"/>
                  </a:cubicBezTo>
                  <a:cubicBezTo>
                    <a:pt x="1751" y="8920"/>
                    <a:pt x="1632" y="8807"/>
                    <a:pt x="1537" y="8723"/>
                  </a:cubicBezTo>
                  <a:cubicBezTo>
                    <a:pt x="1559" y="8703"/>
                    <a:pt x="1578" y="8682"/>
                    <a:pt x="1600" y="8662"/>
                  </a:cubicBezTo>
                  <a:cubicBezTo>
                    <a:pt x="1811" y="8463"/>
                    <a:pt x="2031" y="8272"/>
                    <a:pt x="2255" y="8089"/>
                  </a:cubicBezTo>
                  <a:cubicBezTo>
                    <a:pt x="2730" y="7704"/>
                    <a:pt x="3232" y="7353"/>
                    <a:pt x="3758" y="7043"/>
                  </a:cubicBezTo>
                  <a:cubicBezTo>
                    <a:pt x="4699" y="6483"/>
                    <a:pt x="5706" y="6029"/>
                    <a:pt x="6777" y="5787"/>
                  </a:cubicBezTo>
                  <a:cubicBezTo>
                    <a:pt x="7178" y="5695"/>
                    <a:pt x="7587" y="5642"/>
                    <a:pt x="7998" y="5642"/>
                  </a:cubicBezTo>
                  <a:close/>
                  <a:moveTo>
                    <a:pt x="14256" y="2834"/>
                  </a:moveTo>
                  <a:cubicBezTo>
                    <a:pt x="14720" y="3177"/>
                    <a:pt x="15324" y="3347"/>
                    <a:pt x="15829" y="3621"/>
                  </a:cubicBezTo>
                  <a:cubicBezTo>
                    <a:pt x="16372" y="3913"/>
                    <a:pt x="16886" y="4256"/>
                    <a:pt x="17362" y="4647"/>
                  </a:cubicBezTo>
                  <a:cubicBezTo>
                    <a:pt x="17840" y="5041"/>
                    <a:pt x="18277" y="5482"/>
                    <a:pt x="18684" y="5948"/>
                  </a:cubicBezTo>
                  <a:cubicBezTo>
                    <a:pt x="18896" y="6190"/>
                    <a:pt x="19096" y="6445"/>
                    <a:pt x="19279" y="6709"/>
                  </a:cubicBezTo>
                  <a:cubicBezTo>
                    <a:pt x="19301" y="6741"/>
                    <a:pt x="19323" y="6775"/>
                    <a:pt x="19345" y="6808"/>
                  </a:cubicBezTo>
                  <a:cubicBezTo>
                    <a:pt x="18845" y="7648"/>
                    <a:pt x="18297" y="8461"/>
                    <a:pt x="17739" y="9251"/>
                  </a:cubicBezTo>
                  <a:cubicBezTo>
                    <a:pt x="15626" y="12239"/>
                    <a:pt x="13133" y="14909"/>
                    <a:pt x="10354" y="17284"/>
                  </a:cubicBezTo>
                  <a:cubicBezTo>
                    <a:pt x="10103" y="16935"/>
                    <a:pt x="9734" y="16624"/>
                    <a:pt x="9480" y="16372"/>
                  </a:cubicBezTo>
                  <a:cubicBezTo>
                    <a:pt x="8966" y="15861"/>
                    <a:pt x="8453" y="15348"/>
                    <a:pt x="7948" y="14829"/>
                  </a:cubicBezTo>
                  <a:cubicBezTo>
                    <a:pt x="7439" y="14306"/>
                    <a:pt x="6938" y="13777"/>
                    <a:pt x="6434" y="13251"/>
                  </a:cubicBezTo>
                  <a:cubicBezTo>
                    <a:pt x="6021" y="12820"/>
                    <a:pt x="5613" y="12331"/>
                    <a:pt x="5165" y="11924"/>
                  </a:cubicBezTo>
                  <a:cubicBezTo>
                    <a:pt x="5719" y="11428"/>
                    <a:pt x="6151" y="10705"/>
                    <a:pt x="6599" y="10170"/>
                  </a:cubicBezTo>
                  <a:cubicBezTo>
                    <a:pt x="7197" y="9458"/>
                    <a:pt x="7813" y="8759"/>
                    <a:pt x="8443" y="8073"/>
                  </a:cubicBezTo>
                  <a:cubicBezTo>
                    <a:pt x="9728" y="6678"/>
                    <a:pt x="11053" y="5298"/>
                    <a:pt x="12516" y="4087"/>
                  </a:cubicBezTo>
                  <a:cubicBezTo>
                    <a:pt x="13067" y="3631"/>
                    <a:pt x="13648" y="3212"/>
                    <a:pt x="14256" y="2834"/>
                  </a:cubicBezTo>
                  <a:close/>
                  <a:moveTo>
                    <a:pt x="5081" y="13628"/>
                  </a:moveTo>
                  <a:cubicBezTo>
                    <a:pt x="5202" y="13757"/>
                    <a:pt x="5322" y="13883"/>
                    <a:pt x="5436" y="14010"/>
                  </a:cubicBezTo>
                  <a:cubicBezTo>
                    <a:pt x="5925" y="14551"/>
                    <a:pt x="6431" y="15079"/>
                    <a:pt x="6935" y="15605"/>
                  </a:cubicBezTo>
                  <a:cubicBezTo>
                    <a:pt x="7436" y="16131"/>
                    <a:pt x="7945" y="16651"/>
                    <a:pt x="8449" y="17174"/>
                  </a:cubicBezTo>
                  <a:cubicBezTo>
                    <a:pt x="8526" y="17255"/>
                    <a:pt x="8604" y="17337"/>
                    <a:pt x="8682" y="17419"/>
                  </a:cubicBezTo>
                  <a:cubicBezTo>
                    <a:pt x="8572" y="17477"/>
                    <a:pt x="8462" y="17536"/>
                    <a:pt x="8351" y="17590"/>
                  </a:cubicBezTo>
                  <a:cubicBezTo>
                    <a:pt x="8205" y="17662"/>
                    <a:pt x="7997" y="17798"/>
                    <a:pt x="7838" y="17825"/>
                  </a:cubicBezTo>
                  <a:cubicBezTo>
                    <a:pt x="7826" y="17827"/>
                    <a:pt x="7814" y="17828"/>
                    <a:pt x="7801" y="17828"/>
                  </a:cubicBezTo>
                  <a:cubicBezTo>
                    <a:pt x="7579" y="17828"/>
                    <a:pt x="7272" y="17520"/>
                    <a:pt x="7095" y="17392"/>
                  </a:cubicBezTo>
                  <a:cubicBezTo>
                    <a:pt x="6761" y="17152"/>
                    <a:pt x="6440" y="16894"/>
                    <a:pt x="6120" y="16636"/>
                  </a:cubicBezTo>
                  <a:cubicBezTo>
                    <a:pt x="5971" y="16516"/>
                    <a:pt x="5823" y="16393"/>
                    <a:pt x="5668" y="16277"/>
                  </a:cubicBezTo>
                  <a:cubicBezTo>
                    <a:pt x="5593" y="16221"/>
                    <a:pt x="5506" y="16135"/>
                    <a:pt x="5415" y="16104"/>
                  </a:cubicBezTo>
                  <a:cubicBezTo>
                    <a:pt x="5391" y="16088"/>
                    <a:pt x="5364" y="16072"/>
                    <a:pt x="5338" y="16056"/>
                  </a:cubicBezTo>
                  <a:cubicBezTo>
                    <a:pt x="5367" y="15698"/>
                    <a:pt x="4872" y="15316"/>
                    <a:pt x="4667" y="15071"/>
                  </a:cubicBezTo>
                  <a:cubicBezTo>
                    <a:pt x="4605" y="14998"/>
                    <a:pt x="4541" y="14894"/>
                    <a:pt x="4467" y="14829"/>
                  </a:cubicBezTo>
                  <a:cubicBezTo>
                    <a:pt x="4444" y="14806"/>
                    <a:pt x="4421" y="14783"/>
                    <a:pt x="4400" y="14756"/>
                  </a:cubicBezTo>
                  <a:cubicBezTo>
                    <a:pt x="4472" y="14616"/>
                    <a:pt x="4605" y="14462"/>
                    <a:pt x="4677" y="14341"/>
                  </a:cubicBezTo>
                  <a:cubicBezTo>
                    <a:pt x="4813" y="14117"/>
                    <a:pt x="4967" y="13877"/>
                    <a:pt x="5081" y="13628"/>
                  </a:cubicBezTo>
                  <a:close/>
                  <a:moveTo>
                    <a:pt x="16690" y="13059"/>
                  </a:moveTo>
                  <a:cubicBezTo>
                    <a:pt x="16788" y="13366"/>
                    <a:pt x="16854" y="13678"/>
                    <a:pt x="16865" y="14002"/>
                  </a:cubicBezTo>
                  <a:cubicBezTo>
                    <a:pt x="16892" y="14752"/>
                    <a:pt x="16706" y="15501"/>
                    <a:pt x="16445" y="16200"/>
                  </a:cubicBezTo>
                  <a:cubicBezTo>
                    <a:pt x="16153" y="16978"/>
                    <a:pt x="15734" y="17703"/>
                    <a:pt x="15205" y="18346"/>
                  </a:cubicBezTo>
                  <a:cubicBezTo>
                    <a:pt x="14706" y="18954"/>
                    <a:pt x="14117" y="19480"/>
                    <a:pt x="13589" y="20062"/>
                  </a:cubicBezTo>
                  <a:cubicBezTo>
                    <a:pt x="13088" y="19794"/>
                    <a:pt x="12604" y="19488"/>
                    <a:pt x="12168" y="19130"/>
                  </a:cubicBezTo>
                  <a:cubicBezTo>
                    <a:pt x="11882" y="18896"/>
                    <a:pt x="11618" y="18641"/>
                    <a:pt x="11322" y="18421"/>
                  </a:cubicBezTo>
                  <a:cubicBezTo>
                    <a:pt x="13278" y="16818"/>
                    <a:pt x="15076" y="15014"/>
                    <a:pt x="16690" y="13059"/>
                  </a:cubicBezTo>
                  <a:close/>
                  <a:moveTo>
                    <a:pt x="3612" y="15547"/>
                  </a:moveTo>
                  <a:cubicBezTo>
                    <a:pt x="3700" y="15659"/>
                    <a:pt x="3789" y="15767"/>
                    <a:pt x="3870" y="15870"/>
                  </a:cubicBezTo>
                  <a:cubicBezTo>
                    <a:pt x="4119" y="16186"/>
                    <a:pt x="4346" y="16544"/>
                    <a:pt x="4740" y="16617"/>
                  </a:cubicBezTo>
                  <a:cubicBezTo>
                    <a:pt x="4813" y="16717"/>
                    <a:pt x="4872" y="16835"/>
                    <a:pt x="4939" y="16929"/>
                  </a:cubicBezTo>
                  <a:cubicBezTo>
                    <a:pt x="5040" y="17064"/>
                    <a:pt x="5150" y="17193"/>
                    <a:pt x="5267" y="17313"/>
                  </a:cubicBezTo>
                  <a:cubicBezTo>
                    <a:pt x="5468" y="17526"/>
                    <a:pt x="5682" y="17726"/>
                    <a:pt x="5906" y="17915"/>
                  </a:cubicBezTo>
                  <a:cubicBezTo>
                    <a:pt x="6317" y="18257"/>
                    <a:pt x="6756" y="18630"/>
                    <a:pt x="7219" y="18906"/>
                  </a:cubicBezTo>
                  <a:cubicBezTo>
                    <a:pt x="7010" y="19099"/>
                    <a:pt x="6890" y="19375"/>
                    <a:pt x="6740" y="19614"/>
                  </a:cubicBezTo>
                  <a:cubicBezTo>
                    <a:pt x="6597" y="19844"/>
                    <a:pt x="6472" y="20001"/>
                    <a:pt x="6257" y="20216"/>
                  </a:cubicBezTo>
                  <a:cubicBezTo>
                    <a:pt x="6025" y="20447"/>
                    <a:pt x="5767" y="20650"/>
                    <a:pt x="5489" y="20818"/>
                  </a:cubicBezTo>
                  <a:cubicBezTo>
                    <a:pt x="5492" y="20804"/>
                    <a:pt x="5495" y="20787"/>
                    <a:pt x="5499" y="20771"/>
                  </a:cubicBezTo>
                  <a:cubicBezTo>
                    <a:pt x="5558" y="20525"/>
                    <a:pt x="5599" y="20074"/>
                    <a:pt x="5347" y="19930"/>
                  </a:cubicBezTo>
                  <a:cubicBezTo>
                    <a:pt x="5266" y="19728"/>
                    <a:pt x="5053" y="19569"/>
                    <a:pt x="4833" y="19569"/>
                  </a:cubicBezTo>
                  <a:cubicBezTo>
                    <a:pt x="4753" y="19569"/>
                    <a:pt x="4673" y="19590"/>
                    <a:pt x="4598" y="19636"/>
                  </a:cubicBezTo>
                  <a:cubicBezTo>
                    <a:pt x="4000" y="20002"/>
                    <a:pt x="3509" y="20427"/>
                    <a:pt x="2867" y="20755"/>
                  </a:cubicBezTo>
                  <a:cubicBezTo>
                    <a:pt x="2404" y="20993"/>
                    <a:pt x="1922" y="21148"/>
                    <a:pt x="1417" y="21270"/>
                  </a:cubicBezTo>
                  <a:cubicBezTo>
                    <a:pt x="1449" y="21190"/>
                    <a:pt x="1483" y="21113"/>
                    <a:pt x="1515" y="21035"/>
                  </a:cubicBezTo>
                  <a:cubicBezTo>
                    <a:pt x="1653" y="20694"/>
                    <a:pt x="1801" y="20357"/>
                    <a:pt x="1954" y="20023"/>
                  </a:cubicBezTo>
                  <a:cubicBezTo>
                    <a:pt x="2114" y="19674"/>
                    <a:pt x="2275" y="19325"/>
                    <a:pt x="2435" y="18976"/>
                  </a:cubicBezTo>
                  <a:cubicBezTo>
                    <a:pt x="2516" y="18802"/>
                    <a:pt x="2598" y="18629"/>
                    <a:pt x="2681" y="18456"/>
                  </a:cubicBezTo>
                  <a:cubicBezTo>
                    <a:pt x="2725" y="18365"/>
                    <a:pt x="2782" y="18128"/>
                    <a:pt x="2847" y="18085"/>
                  </a:cubicBezTo>
                  <a:cubicBezTo>
                    <a:pt x="3068" y="17941"/>
                    <a:pt x="2970" y="17595"/>
                    <a:pt x="2695" y="17595"/>
                  </a:cubicBezTo>
                  <a:cubicBezTo>
                    <a:pt x="2686" y="17595"/>
                    <a:pt x="2676" y="17595"/>
                    <a:pt x="2667" y="17596"/>
                  </a:cubicBezTo>
                  <a:cubicBezTo>
                    <a:pt x="2613" y="17600"/>
                    <a:pt x="2562" y="17602"/>
                    <a:pt x="2512" y="17602"/>
                  </a:cubicBezTo>
                  <a:cubicBezTo>
                    <a:pt x="2348" y="17602"/>
                    <a:pt x="2196" y="17584"/>
                    <a:pt x="2035" y="17584"/>
                  </a:cubicBezTo>
                  <a:cubicBezTo>
                    <a:pt x="1926" y="17584"/>
                    <a:pt x="1813" y="17592"/>
                    <a:pt x="1689" y="17619"/>
                  </a:cubicBezTo>
                  <a:cubicBezTo>
                    <a:pt x="1620" y="17636"/>
                    <a:pt x="1550" y="17652"/>
                    <a:pt x="1481" y="17666"/>
                  </a:cubicBezTo>
                  <a:cubicBezTo>
                    <a:pt x="1682" y="17241"/>
                    <a:pt x="1934" y="16840"/>
                    <a:pt x="2246" y="16493"/>
                  </a:cubicBezTo>
                  <a:cubicBezTo>
                    <a:pt x="2510" y="16200"/>
                    <a:pt x="2804" y="15926"/>
                    <a:pt x="3137" y="15712"/>
                  </a:cubicBezTo>
                  <a:cubicBezTo>
                    <a:pt x="3310" y="15600"/>
                    <a:pt x="3455" y="15569"/>
                    <a:pt x="3612" y="15547"/>
                  </a:cubicBezTo>
                  <a:close/>
                  <a:moveTo>
                    <a:pt x="19119" y="0"/>
                  </a:moveTo>
                  <a:cubicBezTo>
                    <a:pt x="18347" y="0"/>
                    <a:pt x="17568" y="105"/>
                    <a:pt x="16820" y="291"/>
                  </a:cubicBezTo>
                  <a:cubicBezTo>
                    <a:pt x="15082" y="723"/>
                    <a:pt x="13492" y="1599"/>
                    <a:pt x="12067" y="2667"/>
                  </a:cubicBezTo>
                  <a:cubicBezTo>
                    <a:pt x="11146" y="3357"/>
                    <a:pt x="10283" y="4119"/>
                    <a:pt x="9449" y="4915"/>
                  </a:cubicBezTo>
                  <a:cubicBezTo>
                    <a:pt x="9074" y="4714"/>
                    <a:pt x="8585" y="4664"/>
                    <a:pt x="8188" y="4638"/>
                  </a:cubicBezTo>
                  <a:cubicBezTo>
                    <a:pt x="8073" y="4631"/>
                    <a:pt x="7957" y="4627"/>
                    <a:pt x="7841" y="4627"/>
                  </a:cubicBezTo>
                  <a:cubicBezTo>
                    <a:pt x="7350" y="4627"/>
                    <a:pt x="6857" y="4692"/>
                    <a:pt x="6380" y="4793"/>
                  </a:cubicBezTo>
                  <a:cubicBezTo>
                    <a:pt x="4992" y="5089"/>
                    <a:pt x="3650" y="5768"/>
                    <a:pt x="2480" y="6556"/>
                  </a:cubicBezTo>
                  <a:cubicBezTo>
                    <a:pt x="1859" y="6974"/>
                    <a:pt x="1217" y="7440"/>
                    <a:pt x="693" y="7979"/>
                  </a:cubicBezTo>
                  <a:cubicBezTo>
                    <a:pt x="186" y="8499"/>
                    <a:pt x="230" y="9080"/>
                    <a:pt x="770" y="9562"/>
                  </a:cubicBezTo>
                  <a:cubicBezTo>
                    <a:pt x="1370" y="10098"/>
                    <a:pt x="1990" y="10615"/>
                    <a:pt x="2609" y="11127"/>
                  </a:cubicBezTo>
                  <a:cubicBezTo>
                    <a:pt x="2894" y="11361"/>
                    <a:pt x="3346" y="11853"/>
                    <a:pt x="3796" y="12044"/>
                  </a:cubicBezTo>
                  <a:cubicBezTo>
                    <a:pt x="3837" y="12133"/>
                    <a:pt x="3902" y="12212"/>
                    <a:pt x="3984" y="12271"/>
                  </a:cubicBezTo>
                  <a:cubicBezTo>
                    <a:pt x="3997" y="12302"/>
                    <a:pt x="4001" y="12331"/>
                    <a:pt x="4023" y="12362"/>
                  </a:cubicBezTo>
                  <a:cubicBezTo>
                    <a:pt x="4168" y="12587"/>
                    <a:pt x="4340" y="12799"/>
                    <a:pt x="4519" y="13007"/>
                  </a:cubicBezTo>
                  <a:cubicBezTo>
                    <a:pt x="4255" y="13222"/>
                    <a:pt x="4035" y="13509"/>
                    <a:pt x="3821" y="13767"/>
                  </a:cubicBezTo>
                  <a:cubicBezTo>
                    <a:pt x="3603" y="14032"/>
                    <a:pt x="3346" y="14305"/>
                    <a:pt x="3288" y="14646"/>
                  </a:cubicBezTo>
                  <a:cubicBezTo>
                    <a:pt x="3166" y="14665"/>
                    <a:pt x="3046" y="14699"/>
                    <a:pt x="2932" y="14746"/>
                  </a:cubicBezTo>
                  <a:cubicBezTo>
                    <a:pt x="2472" y="14933"/>
                    <a:pt x="2053" y="15273"/>
                    <a:pt x="1692" y="15609"/>
                  </a:cubicBezTo>
                  <a:cubicBezTo>
                    <a:pt x="921" y="16331"/>
                    <a:pt x="369" y="17256"/>
                    <a:pt x="96" y="18277"/>
                  </a:cubicBezTo>
                  <a:cubicBezTo>
                    <a:pt x="1" y="18639"/>
                    <a:pt x="293" y="18953"/>
                    <a:pt x="636" y="18953"/>
                  </a:cubicBezTo>
                  <a:cubicBezTo>
                    <a:pt x="677" y="18953"/>
                    <a:pt x="718" y="18949"/>
                    <a:pt x="760" y="18940"/>
                  </a:cubicBezTo>
                  <a:cubicBezTo>
                    <a:pt x="1042" y="18877"/>
                    <a:pt x="1324" y="18814"/>
                    <a:pt x="1606" y="18751"/>
                  </a:cubicBezTo>
                  <a:lnTo>
                    <a:pt x="1606" y="18751"/>
                  </a:lnTo>
                  <a:cubicBezTo>
                    <a:pt x="1541" y="18853"/>
                    <a:pt x="1475" y="18953"/>
                    <a:pt x="1414" y="19057"/>
                  </a:cubicBezTo>
                  <a:cubicBezTo>
                    <a:pt x="1042" y="19690"/>
                    <a:pt x="713" y="20358"/>
                    <a:pt x="411" y="21028"/>
                  </a:cubicBezTo>
                  <a:cubicBezTo>
                    <a:pt x="258" y="21366"/>
                    <a:pt x="137" y="21738"/>
                    <a:pt x="322" y="22093"/>
                  </a:cubicBezTo>
                  <a:cubicBezTo>
                    <a:pt x="481" y="22402"/>
                    <a:pt x="782" y="22492"/>
                    <a:pt x="1092" y="22492"/>
                  </a:cubicBezTo>
                  <a:cubicBezTo>
                    <a:pt x="1202" y="22492"/>
                    <a:pt x="1312" y="22481"/>
                    <a:pt x="1418" y="22464"/>
                  </a:cubicBezTo>
                  <a:cubicBezTo>
                    <a:pt x="2102" y="22354"/>
                    <a:pt x="2769" y="22128"/>
                    <a:pt x="3393" y="21831"/>
                  </a:cubicBezTo>
                  <a:cubicBezTo>
                    <a:pt x="3752" y="21664"/>
                    <a:pt x="4094" y="21464"/>
                    <a:pt x="4415" y="21233"/>
                  </a:cubicBezTo>
                  <a:lnTo>
                    <a:pt x="4415" y="21233"/>
                  </a:lnTo>
                  <a:cubicBezTo>
                    <a:pt x="4399" y="21328"/>
                    <a:pt x="4381" y="21425"/>
                    <a:pt x="4368" y="21520"/>
                  </a:cubicBezTo>
                  <a:cubicBezTo>
                    <a:pt x="4324" y="21838"/>
                    <a:pt x="4523" y="22144"/>
                    <a:pt x="4841" y="22144"/>
                  </a:cubicBezTo>
                  <a:cubicBezTo>
                    <a:pt x="4884" y="22144"/>
                    <a:pt x="4928" y="22138"/>
                    <a:pt x="4974" y="22127"/>
                  </a:cubicBezTo>
                  <a:cubicBezTo>
                    <a:pt x="5606" y="21970"/>
                    <a:pt x="6167" y="21716"/>
                    <a:pt x="6680" y="21315"/>
                  </a:cubicBezTo>
                  <a:cubicBezTo>
                    <a:pt x="7155" y="20941"/>
                    <a:pt x="7552" y="20478"/>
                    <a:pt x="7846" y="19951"/>
                  </a:cubicBezTo>
                  <a:cubicBezTo>
                    <a:pt x="7987" y="19700"/>
                    <a:pt x="8100" y="19360"/>
                    <a:pt x="8028" y="19066"/>
                  </a:cubicBezTo>
                  <a:cubicBezTo>
                    <a:pt x="8378" y="19001"/>
                    <a:pt x="8729" y="18811"/>
                    <a:pt x="9030" y="18667"/>
                  </a:cubicBezTo>
                  <a:cubicBezTo>
                    <a:pt x="9212" y="18584"/>
                    <a:pt x="9391" y="18491"/>
                    <a:pt x="9564" y="18389"/>
                  </a:cubicBezTo>
                  <a:cubicBezTo>
                    <a:pt x="9671" y="18475"/>
                    <a:pt x="9794" y="18538"/>
                    <a:pt x="9926" y="18572"/>
                  </a:cubicBezTo>
                  <a:cubicBezTo>
                    <a:pt x="9937" y="18896"/>
                    <a:pt x="10049" y="19170"/>
                    <a:pt x="10261" y="19463"/>
                  </a:cubicBezTo>
                  <a:cubicBezTo>
                    <a:pt x="10516" y="19814"/>
                    <a:pt x="10834" y="20088"/>
                    <a:pt x="11173" y="20357"/>
                  </a:cubicBezTo>
                  <a:cubicBezTo>
                    <a:pt x="11861" y="20900"/>
                    <a:pt x="12587" y="21357"/>
                    <a:pt x="13393" y="21708"/>
                  </a:cubicBezTo>
                  <a:cubicBezTo>
                    <a:pt x="13529" y="21767"/>
                    <a:pt x="13659" y="21796"/>
                    <a:pt x="13782" y="21796"/>
                  </a:cubicBezTo>
                  <a:cubicBezTo>
                    <a:pt x="14041" y="21796"/>
                    <a:pt x="14268" y="21666"/>
                    <a:pt x="14455" y="21415"/>
                  </a:cubicBezTo>
                  <a:cubicBezTo>
                    <a:pt x="15132" y="20508"/>
                    <a:pt x="15988" y="19782"/>
                    <a:pt x="16586" y="18808"/>
                  </a:cubicBezTo>
                  <a:cubicBezTo>
                    <a:pt x="17110" y="17952"/>
                    <a:pt x="17518" y="16985"/>
                    <a:pt x="17740" y="16008"/>
                  </a:cubicBezTo>
                  <a:cubicBezTo>
                    <a:pt x="17934" y="15159"/>
                    <a:pt x="17982" y="14273"/>
                    <a:pt x="17812" y="13415"/>
                  </a:cubicBezTo>
                  <a:cubicBezTo>
                    <a:pt x="17734" y="13020"/>
                    <a:pt x="17603" y="12558"/>
                    <a:pt x="17346" y="12239"/>
                  </a:cubicBezTo>
                  <a:cubicBezTo>
                    <a:pt x="18032" y="11362"/>
                    <a:pt x="18684" y="10463"/>
                    <a:pt x="19293" y="9535"/>
                  </a:cubicBezTo>
                  <a:cubicBezTo>
                    <a:pt x="21083" y="6816"/>
                    <a:pt x="25237" y="119"/>
                    <a:pt x="19285" y="2"/>
                  </a:cubicBezTo>
                  <a:cubicBezTo>
                    <a:pt x="19230" y="1"/>
                    <a:pt x="19174" y="0"/>
                    <a:pt x="19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5513787" y="4147517"/>
              <a:ext cx="115121" cy="106292"/>
            </a:xfrm>
            <a:custGeom>
              <a:avLst/>
              <a:gdLst/>
              <a:ahLst/>
              <a:cxnLst/>
              <a:rect l="l" t="t" r="r" b="b"/>
              <a:pathLst>
                <a:path w="7080" h="6537" extrusionOk="0">
                  <a:moveTo>
                    <a:pt x="3640" y="1426"/>
                  </a:moveTo>
                  <a:cubicBezTo>
                    <a:pt x="4067" y="1426"/>
                    <a:pt x="4487" y="1514"/>
                    <a:pt x="4825" y="1728"/>
                  </a:cubicBezTo>
                  <a:cubicBezTo>
                    <a:pt x="5159" y="1939"/>
                    <a:pt x="5483" y="2338"/>
                    <a:pt x="5583" y="2730"/>
                  </a:cubicBezTo>
                  <a:cubicBezTo>
                    <a:pt x="5633" y="2925"/>
                    <a:pt x="5637" y="3105"/>
                    <a:pt x="5567" y="3349"/>
                  </a:cubicBezTo>
                  <a:cubicBezTo>
                    <a:pt x="5486" y="3626"/>
                    <a:pt x="5322" y="3901"/>
                    <a:pt x="5146" y="4138"/>
                  </a:cubicBezTo>
                  <a:cubicBezTo>
                    <a:pt x="4852" y="4537"/>
                    <a:pt x="4334" y="4947"/>
                    <a:pt x="3832" y="5110"/>
                  </a:cubicBezTo>
                  <a:cubicBezTo>
                    <a:pt x="3591" y="5188"/>
                    <a:pt x="3347" y="5227"/>
                    <a:pt x="3112" y="5227"/>
                  </a:cubicBezTo>
                  <a:cubicBezTo>
                    <a:pt x="2847" y="5227"/>
                    <a:pt x="2591" y="5178"/>
                    <a:pt x="2359" y="5078"/>
                  </a:cubicBezTo>
                  <a:cubicBezTo>
                    <a:pt x="2144" y="4988"/>
                    <a:pt x="1946" y="4864"/>
                    <a:pt x="1772" y="4708"/>
                  </a:cubicBezTo>
                  <a:cubicBezTo>
                    <a:pt x="1572" y="4525"/>
                    <a:pt x="1421" y="4339"/>
                    <a:pt x="1328" y="4114"/>
                  </a:cubicBezTo>
                  <a:cubicBezTo>
                    <a:pt x="938" y="3190"/>
                    <a:pt x="1451" y="2037"/>
                    <a:pt x="2361" y="1674"/>
                  </a:cubicBezTo>
                  <a:cubicBezTo>
                    <a:pt x="2736" y="1524"/>
                    <a:pt x="3192" y="1426"/>
                    <a:pt x="3640" y="1426"/>
                  </a:cubicBezTo>
                  <a:close/>
                  <a:moveTo>
                    <a:pt x="3520" y="0"/>
                  </a:moveTo>
                  <a:cubicBezTo>
                    <a:pt x="3416" y="0"/>
                    <a:pt x="3312" y="6"/>
                    <a:pt x="3209" y="16"/>
                  </a:cubicBezTo>
                  <a:cubicBezTo>
                    <a:pt x="2309" y="115"/>
                    <a:pt x="1486" y="585"/>
                    <a:pt x="920" y="1290"/>
                  </a:cubicBezTo>
                  <a:cubicBezTo>
                    <a:pt x="378" y="1967"/>
                    <a:pt x="0" y="2836"/>
                    <a:pt x="60" y="3718"/>
                  </a:cubicBezTo>
                  <a:cubicBezTo>
                    <a:pt x="116" y="4528"/>
                    <a:pt x="513" y="5278"/>
                    <a:pt x="1150" y="5783"/>
                  </a:cubicBezTo>
                  <a:cubicBezTo>
                    <a:pt x="1726" y="6237"/>
                    <a:pt x="2444" y="6536"/>
                    <a:pt x="3184" y="6536"/>
                  </a:cubicBezTo>
                  <a:cubicBezTo>
                    <a:pt x="3253" y="6536"/>
                    <a:pt x="3323" y="6534"/>
                    <a:pt x="3392" y="6528"/>
                  </a:cubicBezTo>
                  <a:cubicBezTo>
                    <a:pt x="4280" y="6461"/>
                    <a:pt x="5091" y="6077"/>
                    <a:pt x="5747" y="5482"/>
                  </a:cubicBezTo>
                  <a:cubicBezTo>
                    <a:pt x="6402" y="4890"/>
                    <a:pt x="6930" y="4043"/>
                    <a:pt x="7009" y="3152"/>
                  </a:cubicBezTo>
                  <a:cubicBezTo>
                    <a:pt x="7079" y="2365"/>
                    <a:pt x="6720" y="1584"/>
                    <a:pt x="6193" y="1017"/>
                  </a:cubicBezTo>
                  <a:cubicBezTo>
                    <a:pt x="5637" y="421"/>
                    <a:pt x="4846" y="97"/>
                    <a:pt x="4040" y="46"/>
                  </a:cubicBezTo>
                  <a:cubicBezTo>
                    <a:pt x="3868" y="15"/>
                    <a:pt x="3694" y="0"/>
                    <a:pt x="35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5555640" y="4176769"/>
              <a:ext cx="34683" cy="13496"/>
            </a:xfrm>
            <a:custGeom>
              <a:avLst/>
              <a:gdLst/>
              <a:ahLst/>
              <a:cxnLst/>
              <a:rect l="l" t="t" r="r" b="b"/>
              <a:pathLst>
                <a:path w="2133" h="830" extrusionOk="0">
                  <a:moveTo>
                    <a:pt x="1957" y="760"/>
                  </a:moveTo>
                  <a:cubicBezTo>
                    <a:pt x="1955" y="761"/>
                    <a:pt x="1951" y="762"/>
                    <a:pt x="1947" y="764"/>
                  </a:cubicBezTo>
                  <a:lnTo>
                    <a:pt x="1947" y="764"/>
                  </a:lnTo>
                  <a:cubicBezTo>
                    <a:pt x="1950" y="763"/>
                    <a:pt x="1953" y="761"/>
                    <a:pt x="1957" y="760"/>
                  </a:cubicBezTo>
                  <a:close/>
                  <a:moveTo>
                    <a:pt x="1128" y="0"/>
                  </a:moveTo>
                  <a:cubicBezTo>
                    <a:pt x="813" y="0"/>
                    <a:pt x="498" y="77"/>
                    <a:pt x="213" y="226"/>
                  </a:cubicBezTo>
                  <a:cubicBezTo>
                    <a:pt x="64" y="306"/>
                    <a:pt x="1" y="524"/>
                    <a:pt x="92" y="669"/>
                  </a:cubicBezTo>
                  <a:cubicBezTo>
                    <a:pt x="158" y="775"/>
                    <a:pt x="261" y="829"/>
                    <a:pt x="372" y="829"/>
                  </a:cubicBezTo>
                  <a:cubicBezTo>
                    <a:pt x="425" y="829"/>
                    <a:pt x="481" y="816"/>
                    <a:pt x="534" y="791"/>
                  </a:cubicBezTo>
                  <a:cubicBezTo>
                    <a:pt x="549" y="783"/>
                    <a:pt x="565" y="776"/>
                    <a:pt x="581" y="769"/>
                  </a:cubicBezTo>
                  <a:cubicBezTo>
                    <a:pt x="591" y="764"/>
                    <a:pt x="601" y="760"/>
                    <a:pt x="612" y="755"/>
                  </a:cubicBezTo>
                  <a:lnTo>
                    <a:pt x="612" y="755"/>
                  </a:lnTo>
                  <a:lnTo>
                    <a:pt x="566" y="773"/>
                  </a:lnTo>
                  <a:cubicBezTo>
                    <a:pt x="579" y="755"/>
                    <a:pt x="641" y="747"/>
                    <a:pt x="664" y="739"/>
                  </a:cubicBezTo>
                  <a:cubicBezTo>
                    <a:pt x="730" y="717"/>
                    <a:pt x="798" y="701"/>
                    <a:pt x="865" y="689"/>
                  </a:cubicBezTo>
                  <a:cubicBezTo>
                    <a:pt x="878" y="687"/>
                    <a:pt x="890" y="685"/>
                    <a:pt x="903" y="684"/>
                  </a:cubicBezTo>
                  <a:cubicBezTo>
                    <a:pt x="934" y="681"/>
                    <a:pt x="965" y="678"/>
                    <a:pt x="996" y="676"/>
                  </a:cubicBezTo>
                  <a:cubicBezTo>
                    <a:pt x="1019" y="675"/>
                    <a:pt x="1042" y="675"/>
                    <a:pt x="1066" y="675"/>
                  </a:cubicBezTo>
                  <a:cubicBezTo>
                    <a:pt x="1112" y="675"/>
                    <a:pt x="1158" y="677"/>
                    <a:pt x="1204" y="681"/>
                  </a:cubicBezTo>
                  <a:cubicBezTo>
                    <a:pt x="1214" y="681"/>
                    <a:pt x="1224" y="682"/>
                    <a:pt x="1234" y="684"/>
                  </a:cubicBezTo>
                  <a:cubicBezTo>
                    <a:pt x="1267" y="689"/>
                    <a:pt x="1300" y="694"/>
                    <a:pt x="1333" y="701"/>
                  </a:cubicBezTo>
                  <a:cubicBezTo>
                    <a:pt x="1400" y="716"/>
                    <a:pt x="1466" y="735"/>
                    <a:pt x="1532" y="758"/>
                  </a:cubicBezTo>
                  <a:cubicBezTo>
                    <a:pt x="1615" y="789"/>
                    <a:pt x="1706" y="791"/>
                    <a:pt x="1796" y="796"/>
                  </a:cubicBezTo>
                  <a:cubicBezTo>
                    <a:pt x="1802" y="797"/>
                    <a:pt x="1809" y="797"/>
                    <a:pt x="1815" y="797"/>
                  </a:cubicBezTo>
                  <a:cubicBezTo>
                    <a:pt x="1856" y="797"/>
                    <a:pt x="1889" y="787"/>
                    <a:pt x="1925" y="773"/>
                  </a:cubicBezTo>
                  <a:lnTo>
                    <a:pt x="1925" y="773"/>
                  </a:lnTo>
                  <a:cubicBezTo>
                    <a:pt x="1926" y="773"/>
                    <a:pt x="1928" y="772"/>
                    <a:pt x="1929" y="772"/>
                  </a:cubicBezTo>
                  <a:cubicBezTo>
                    <a:pt x="1954" y="763"/>
                    <a:pt x="1977" y="754"/>
                    <a:pt x="2002" y="747"/>
                  </a:cubicBezTo>
                  <a:cubicBezTo>
                    <a:pt x="2065" y="726"/>
                    <a:pt x="2133" y="662"/>
                    <a:pt x="2124" y="590"/>
                  </a:cubicBezTo>
                  <a:cubicBezTo>
                    <a:pt x="2112" y="481"/>
                    <a:pt x="2098" y="379"/>
                    <a:pt x="2020" y="294"/>
                  </a:cubicBezTo>
                  <a:cubicBezTo>
                    <a:pt x="1995" y="266"/>
                    <a:pt x="1967" y="241"/>
                    <a:pt x="1938" y="216"/>
                  </a:cubicBezTo>
                  <a:cubicBezTo>
                    <a:pt x="1908" y="187"/>
                    <a:pt x="1875" y="160"/>
                    <a:pt x="1840" y="139"/>
                  </a:cubicBezTo>
                  <a:cubicBezTo>
                    <a:pt x="1803" y="121"/>
                    <a:pt x="1763" y="105"/>
                    <a:pt x="1724" y="93"/>
                  </a:cubicBezTo>
                  <a:cubicBezTo>
                    <a:pt x="1529" y="31"/>
                    <a:pt x="1329" y="0"/>
                    <a:pt x="11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5540063" y="4186964"/>
              <a:ext cx="8894" cy="8293"/>
            </a:xfrm>
            <a:custGeom>
              <a:avLst/>
              <a:gdLst/>
              <a:ahLst/>
              <a:cxnLst/>
              <a:rect l="l" t="t" r="r" b="b"/>
              <a:pathLst>
                <a:path w="547" h="510" extrusionOk="0">
                  <a:moveTo>
                    <a:pt x="328" y="1"/>
                  </a:moveTo>
                  <a:cubicBezTo>
                    <a:pt x="299" y="1"/>
                    <a:pt x="270" y="7"/>
                    <a:pt x="244" y="17"/>
                  </a:cubicBezTo>
                  <a:cubicBezTo>
                    <a:pt x="229" y="23"/>
                    <a:pt x="217" y="27"/>
                    <a:pt x="204" y="35"/>
                  </a:cubicBezTo>
                  <a:cubicBezTo>
                    <a:pt x="188" y="43"/>
                    <a:pt x="170" y="51"/>
                    <a:pt x="154" y="60"/>
                  </a:cubicBezTo>
                  <a:cubicBezTo>
                    <a:pt x="145" y="65"/>
                    <a:pt x="137" y="70"/>
                    <a:pt x="128" y="74"/>
                  </a:cubicBezTo>
                  <a:cubicBezTo>
                    <a:pt x="99" y="90"/>
                    <a:pt x="72" y="112"/>
                    <a:pt x="53" y="139"/>
                  </a:cubicBezTo>
                  <a:cubicBezTo>
                    <a:pt x="38" y="153"/>
                    <a:pt x="28" y="172"/>
                    <a:pt x="24" y="191"/>
                  </a:cubicBezTo>
                  <a:cubicBezTo>
                    <a:pt x="18" y="202"/>
                    <a:pt x="14" y="213"/>
                    <a:pt x="11" y="224"/>
                  </a:cubicBezTo>
                  <a:cubicBezTo>
                    <a:pt x="0" y="262"/>
                    <a:pt x="0" y="301"/>
                    <a:pt x="11" y="339"/>
                  </a:cubicBezTo>
                  <a:cubicBezTo>
                    <a:pt x="16" y="369"/>
                    <a:pt x="31" y="397"/>
                    <a:pt x="52" y="419"/>
                  </a:cubicBezTo>
                  <a:cubicBezTo>
                    <a:pt x="68" y="443"/>
                    <a:pt x="90" y="465"/>
                    <a:pt x="118" y="479"/>
                  </a:cubicBezTo>
                  <a:cubicBezTo>
                    <a:pt x="153" y="499"/>
                    <a:pt x="191" y="509"/>
                    <a:pt x="230" y="509"/>
                  </a:cubicBezTo>
                  <a:cubicBezTo>
                    <a:pt x="233" y="510"/>
                    <a:pt x="236" y="510"/>
                    <a:pt x="239" y="510"/>
                  </a:cubicBezTo>
                  <a:cubicBezTo>
                    <a:pt x="248" y="510"/>
                    <a:pt x="257" y="508"/>
                    <a:pt x="266" y="505"/>
                  </a:cubicBezTo>
                  <a:cubicBezTo>
                    <a:pt x="285" y="505"/>
                    <a:pt x="305" y="501"/>
                    <a:pt x="323" y="490"/>
                  </a:cubicBezTo>
                  <a:cubicBezTo>
                    <a:pt x="352" y="482"/>
                    <a:pt x="378" y="464"/>
                    <a:pt x="399" y="442"/>
                  </a:cubicBezTo>
                  <a:cubicBezTo>
                    <a:pt x="400" y="441"/>
                    <a:pt x="402" y="439"/>
                    <a:pt x="405" y="438"/>
                  </a:cubicBezTo>
                  <a:cubicBezTo>
                    <a:pt x="412" y="430"/>
                    <a:pt x="421" y="424"/>
                    <a:pt x="430" y="417"/>
                  </a:cubicBezTo>
                  <a:cubicBezTo>
                    <a:pt x="446" y="404"/>
                    <a:pt x="463" y="391"/>
                    <a:pt x="478" y="378"/>
                  </a:cubicBezTo>
                  <a:cubicBezTo>
                    <a:pt x="487" y="370"/>
                    <a:pt x="494" y="361"/>
                    <a:pt x="499" y="351"/>
                  </a:cubicBezTo>
                  <a:cubicBezTo>
                    <a:pt x="519" y="331"/>
                    <a:pt x="532" y="304"/>
                    <a:pt x="538" y="275"/>
                  </a:cubicBezTo>
                  <a:lnTo>
                    <a:pt x="540" y="271"/>
                  </a:lnTo>
                  <a:cubicBezTo>
                    <a:pt x="541" y="253"/>
                    <a:pt x="544" y="234"/>
                    <a:pt x="547" y="216"/>
                  </a:cubicBezTo>
                  <a:cubicBezTo>
                    <a:pt x="545" y="210"/>
                    <a:pt x="545" y="203"/>
                    <a:pt x="544" y="197"/>
                  </a:cubicBezTo>
                  <a:cubicBezTo>
                    <a:pt x="544" y="191"/>
                    <a:pt x="543" y="186"/>
                    <a:pt x="543" y="180"/>
                  </a:cubicBezTo>
                  <a:cubicBezTo>
                    <a:pt x="541" y="167"/>
                    <a:pt x="540" y="152"/>
                    <a:pt x="537" y="139"/>
                  </a:cubicBezTo>
                  <a:cubicBezTo>
                    <a:pt x="526" y="99"/>
                    <a:pt x="501" y="67"/>
                    <a:pt x="466" y="46"/>
                  </a:cubicBezTo>
                  <a:cubicBezTo>
                    <a:pt x="459" y="42"/>
                    <a:pt x="450" y="36"/>
                    <a:pt x="443" y="32"/>
                  </a:cubicBezTo>
                  <a:cubicBezTo>
                    <a:pt x="415" y="16"/>
                    <a:pt x="384" y="7"/>
                    <a:pt x="353" y="2"/>
                  </a:cubicBezTo>
                  <a:cubicBezTo>
                    <a:pt x="345" y="1"/>
                    <a:pt x="337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5584550" y="4275158"/>
              <a:ext cx="46536" cy="75560"/>
            </a:xfrm>
            <a:custGeom>
              <a:avLst/>
              <a:gdLst/>
              <a:ahLst/>
              <a:cxnLst/>
              <a:rect l="l" t="t" r="r" b="b"/>
              <a:pathLst>
                <a:path w="2862" h="4647" extrusionOk="0">
                  <a:moveTo>
                    <a:pt x="2690" y="0"/>
                  </a:moveTo>
                  <a:cubicBezTo>
                    <a:pt x="2650" y="0"/>
                    <a:pt x="2608" y="19"/>
                    <a:pt x="2576" y="60"/>
                  </a:cubicBezTo>
                  <a:cubicBezTo>
                    <a:pt x="2328" y="390"/>
                    <a:pt x="2170" y="821"/>
                    <a:pt x="2005" y="1196"/>
                  </a:cubicBezTo>
                  <a:cubicBezTo>
                    <a:pt x="1839" y="1578"/>
                    <a:pt x="1654" y="1950"/>
                    <a:pt x="1448" y="2312"/>
                  </a:cubicBezTo>
                  <a:cubicBezTo>
                    <a:pt x="1240" y="2674"/>
                    <a:pt x="1008" y="3023"/>
                    <a:pt x="755" y="3356"/>
                  </a:cubicBezTo>
                  <a:cubicBezTo>
                    <a:pt x="633" y="3514"/>
                    <a:pt x="504" y="3669"/>
                    <a:pt x="372" y="3820"/>
                  </a:cubicBezTo>
                  <a:cubicBezTo>
                    <a:pt x="220" y="3996"/>
                    <a:pt x="65" y="4126"/>
                    <a:pt x="25" y="4365"/>
                  </a:cubicBezTo>
                  <a:cubicBezTo>
                    <a:pt x="0" y="4517"/>
                    <a:pt x="99" y="4647"/>
                    <a:pt x="246" y="4647"/>
                  </a:cubicBezTo>
                  <a:cubicBezTo>
                    <a:pt x="263" y="4647"/>
                    <a:pt x="282" y="4645"/>
                    <a:pt x="300" y="4641"/>
                  </a:cubicBezTo>
                  <a:cubicBezTo>
                    <a:pt x="541" y="4591"/>
                    <a:pt x="659" y="4439"/>
                    <a:pt x="813" y="4261"/>
                  </a:cubicBezTo>
                  <a:cubicBezTo>
                    <a:pt x="963" y="4088"/>
                    <a:pt x="1105" y="3910"/>
                    <a:pt x="1243" y="3726"/>
                  </a:cubicBezTo>
                  <a:cubicBezTo>
                    <a:pt x="1512" y="3372"/>
                    <a:pt x="1758" y="3001"/>
                    <a:pt x="1980" y="2614"/>
                  </a:cubicBezTo>
                  <a:cubicBezTo>
                    <a:pt x="2202" y="2229"/>
                    <a:pt x="2397" y="1827"/>
                    <a:pt x="2561" y="1414"/>
                  </a:cubicBezTo>
                  <a:cubicBezTo>
                    <a:pt x="2714" y="1023"/>
                    <a:pt x="2862" y="548"/>
                    <a:pt x="2815" y="125"/>
                  </a:cubicBezTo>
                  <a:cubicBezTo>
                    <a:pt x="2807" y="44"/>
                    <a:pt x="2751" y="0"/>
                    <a:pt x="26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5403674" y="4141582"/>
              <a:ext cx="76747" cy="41154"/>
            </a:xfrm>
            <a:custGeom>
              <a:avLst/>
              <a:gdLst/>
              <a:ahLst/>
              <a:cxnLst/>
              <a:rect l="l" t="t" r="r" b="b"/>
              <a:pathLst>
                <a:path w="4720" h="2531" extrusionOk="0">
                  <a:moveTo>
                    <a:pt x="4353" y="0"/>
                  </a:moveTo>
                  <a:cubicBezTo>
                    <a:pt x="4054" y="0"/>
                    <a:pt x="3701" y="174"/>
                    <a:pt x="3466" y="254"/>
                  </a:cubicBezTo>
                  <a:cubicBezTo>
                    <a:pt x="3030" y="405"/>
                    <a:pt x="2603" y="600"/>
                    <a:pt x="2190" y="805"/>
                  </a:cubicBezTo>
                  <a:cubicBezTo>
                    <a:pt x="1783" y="1006"/>
                    <a:pt x="1387" y="1227"/>
                    <a:pt x="1002" y="1467"/>
                  </a:cubicBezTo>
                  <a:cubicBezTo>
                    <a:pt x="802" y="1593"/>
                    <a:pt x="612" y="1733"/>
                    <a:pt x="430" y="1883"/>
                  </a:cubicBezTo>
                  <a:cubicBezTo>
                    <a:pt x="275" y="2009"/>
                    <a:pt x="54" y="2137"/>
                    <a:pt x="18" y="2346"/>
                  </a:cubicBezTo>
                  <a:cubicBezTo>
                    <a:pt x="1" y="2446"/>
                    <a:pt x="59" y="2516"/>
                    <a:pt x="158" y="2528"/>
                  </a:cubicBezTo>
                  <a:cubicBezTo>
                    <a:pt x="171" y="2530"/>
                    <a:pt x="183" y="2530"/>
                    <a:pt x="196" y="2530"/>
                  </a:cubicBezTo>
                  <a:cubicBezTo>
                    <a:pt x="379" y="2530"/>
                    <a:pt x="540" y="2389"/>
                    <a:pt x="694" y="2298"/>
                  </a:cubicBezTo>
                  <a:cubicBezTo>
                    <a:pt x="889" y="2184"/>
                    <a:pt x="1085" y="2071"/>
                    <a:pt x="1277" y="1952"/>
                  </a:cubicBezTo>
                  <a:cubicBezTo>
                    <a:pt x="1663" y="1713"/>
                    <a:pt x="2060" y="1494"/>
                    <a:pt x="2467" y="1294"/>
                  </a:cubicBezTo>
                  <a:cubicBezTo>
                    <a:pt x="2879" y="1092"/>
                    <a:pt x="3302" y="918"/>
                    <a:pt x="3726" y="746"/>
                  </a:cubicBezTo>
                  <a:cubicBezTo>
                    <a:pt x="4044" y="617"/>
                    <a:pt x="4571" y="546"/>
                    <a:pt x="4705" y="185"/>
                  </a:cubicBezTo>
                  <a:cubicBezTo>
                    <a:pt x="4719" y="148"/>
                    <a:pt x="4694" y="115"/>
                    <a:pt x="4666" y="94"/>
                  </a:cubicBezTo>
                  <a:cubicBezTo>
                    <a:pt x="4577" y="26"/>
                    <a:pt x="4469" y="0"/>
                    <a:pt x="43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5406227" y="4301060"/>
              <a:ext cx="18179" cy="16471"/>
            </a:xfrm>
            <a:custGeom>
              <a:avLst/>
              <a:gdLst/>
              <a:ahLst/>
              <a:cxnLst/>
              <a:rect l="l" t="t" r="r" b="b"/>
              <a:pathLst>
                <a:path w="1118" h="1013" extrusionOk="0">
                  <a:moveTo>
                    <a:pt x="895" y="1"/>
                  </a:moveTo>
                  <a:cubicBezTo>
                    <a:pt x="860" y="1"/>
                    <a:pt x="824" y="9"/>
                    <a:pt x="790" y="25"/>
                  </a:cubicBezTo>
                  <a:cubicBezTo>
                    <a:pt x="713" y="63"/>
                    <a:pt x="640" y="116"/>
                    <a:pt x="566" y="163"/>
                  </a:cubicBezTo>
                  <a:cubicBezTo>
                    <a:pt x="481" y="221"/>
                    <a:pt x="401" y="284"/>
                    <a:pt x="324" y="355"/>
                  </a:cubicBezTo>
                  <a:cubicBezTo>
                    <a:pt x="259" y="413"/>
                    <a:pt x="196" y="475"/>
                    <a:pt x="133" y="538"/>
                  </a:cubicBezTo>
                  <a:cubicBezTo>
                    <a:pt x="78" y="593"/>
                    <a:pt x="34" y="649"/>
                    <a:pt x="18" y="727"/>
                  </a:cubicBezTo>
                  <a:cubicBezTo>
                    <a:pt x="4" y="801"/>
                    <a:pt x="1" y="873"/>
                    <a:pt x="49" y="938"/>
                  </a:cubicBezTo>
                  <a:cubicBezTo>
                    <a:pt x="89" y="991"/>
                    <a:pt x="146" y="1012"/>
                    <a:pt x="207" y="1012"/>
                  </a:cubicBezTo>
                  <a:cubicBezTo>
                    <a:pt x="298" y="1012"/>
                    <a:pt x="396" y="964"/>
                    <a:pt x="455" y="904"/>
                  </a:cubicBezTo>
                  <a:cubicBezTo>
                    <a:pt x="516" y="841"/>
                    <a:pt x="581" y="778"/>
                    <a:pt x="645" y="719"/>
                  </a:cubicBezTo>
                  <a:cubicBezTo>
                    <a:pt x="711" y="659"/>
                    <a:pt x="777" y="602"/>
                    <a:pt x="840" y="539"/>
                  </a:cubicBezTo>
                  <a:cubicBezTo>
                    <a:pt x="905" y="475"/>
                    <a:pt x="977" y="418"/>
                    <a:pt x="1038" y="350"/>
                  </a:cubicBezTo>
                  <a:cubicBezTo>
                    <a:pt x="1110" y="277"/>
                    <a:pt x="1117" y="163"/>
                    <a:pt x="1056" y="80"/>
                  </a:cubicBezTo>
                  <a:cubicBezTo>
                    <a:pt x="1015" y="26"/>
                    <a:pt x="956" y="1"/>
                    <a:pt x="8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5419186" y="4315125"/>
              <a:ext cx="7366" cy="7854"/>
            </a:xfrm>
            <a:custGeom>
              <a:avLst/>
              <a:gdLst/>
              <a:ahLst/>
              <a:cxnLst/>
              <a:rect l="l" t="t" r="r" b="b"/>
              <a:pathLst>
                <a:path w="453" h="483" extrusionOk="0">
                  <a:moveTo>
                    <a:pt x="310" y="1"/>
                  </a:moveTo>
                  <a:cubicBezTo>
                    <a:pt x="269" y="1"/>
                    <a:pt x="228" y="18"/>
                    <a:pt x="199" y="48"/>
                  </a:cubicBezTo>
                  <a:cubicBezTo>
                    <a:pt x="178" y="67"/>
                    <a:pt x="159" y="86"/>
                    <a:pt x="141" y="106"/>
                  </a:cubicBezTo>
                  <a:cubicBezTo>
                    <a:pt x="124" y="125"/>
                    <a:pt x="108" y="146"/>
                    <a:pt x="92" y="166"/>
                  </a:cubicBezTo>
                  <a:cubicBezTo>
                    <a:pt x="67" y="196"/>
                    <a:pt x="45" y="227"/>
                    <a:pt x="26" y="259"/>
                  </a:cubicBezTo>
                  <a:cubicBezTo>
                    <a:pt x="7" y="294"/>
                    <a:pt x="1" y="334"/>
                    <a:pt x="11" y="372"/>
                  </a:cubicBezTo>
                  <a:cubicBezTo>
                    <a:pt x="21" y="410"/>
                    <a:pt x="46" y="443"/>
                    <a:pt x="81" y="464"/>
                  </a:cubicBezTo>
                  <a:cubicBezTo>
                    <a:pt x="104" y="477"/>
                    <a:pt x="130" y="483"/>
                    <a:pt x="156" y="483"/>
                  </a:cubicBezTo>
                  <a:cubicBezTo>
                    <a:pt x="168" y="483"/>
                    <a:pt x="181" y="481"/>
                    <a:pt x="193" y="479"/>
                  </a:cubicBezTo>
                  <a:cubicBezTo>
                    <a:pt x="206" y="473"/>
                    <a:pt x="218" y="468"/>
                    <a:pt x="229" y="464"/>
                  </a:cubicBezTo>
                  <a:cubicBezTo>
                    <a:pt x="253" y="451"/>
                    <a:pt x="272" y="430"/>
                    <a:pt x="285" y="407"/>
                  </a:cubicBezTo>
                  <a:cubicBezTo>
                    <a:pt x="306" y="380"/>
                    <a:pt x="323" y="351"/>
                    <a:pt x="342" y="323"/>
                  </a:cubicBezTo>
                  <a:cubicBezTo>
                    <a:pt x="358" y="304"/>
                    <a:pt x="373" y="285"/>
                    <a:pt x="391" y="266"/>
                  </a:cubicBezTo>
                  <a:cubicBezTo>
                    <a:pt x="417" y="243"/>
                    <a:pt x="436" y="212"/>
                    <a:pt x="446" y="177"/>
                  </a:cubicBezTo>
                  <a:cubicBezTo>
                    <a:pt x="451" y="156"/>
                    <a:pt x="452" y="134"/>
                    <a:pt x="452" y="112"/>
                  </a:cubicBezTo>
                  <a:cubicBezTo>
                    <a:pt x="452" y="83"/>
                    <a:pt x="440" y="55"/>
                    <a:pt x="420" y="35"/>
                  </a:cubicBezTo>
                  <a:cubicBezTo>
                    <a:pt x="399" y="14"/>
                    <a:pt x="372" y="2"/>
                    <a:pt x="342" y="2"/>
                  </a:cubicBezTo>
                  <a:cubicBezTo>
                    <a:pt x="332" y="1"/>
                    <a:pt x="320" y="1"/>
                    <a:pt x="3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5416959" y="4323743"/>
              <a:ext cx="25333" cy="25610"/>
            </a:xfrm>
            <a:custGeom>
              <a:avLst/>
              <a:gdLst/>
              <a:ahLst/>
              <a:cxnLst/>
              <a:rect l="l" t="t" r="r" b="b"/>
              <a:pathLst>
                <a:path w="1558" h="1575" extrusionOk="0">
                  <a:moveTo>
                    <a:pt x="1483" y="0"/>
                  </a:moveTo>
                  <a:cubicBezTo>
                    <a:pt x="1474" y="0"/>
                    <a:pt x="1465" y="3"/>
                    <a:pt x="1457" y="7"/>
                  </a:cubicBezTo>
                  <a:cubicBezTo>
                    <a:pt x="1382" y="45"/>
                    <a:pt x="1307" y="76"/>
                    <a:pt x="1243" y="130"/>
                  </a:cubicBezTo>
                  <a:cubicBezTo>
                    <a:pt x="1177" y="186"/>
                    <a:pt x="1112" y="245"/>
                    <a:pt x="1048" y="302"/>
                  </a:cubicBezTo>
                  <a:lnTo>
                    <a:pt x="686" y="621"/>
                  </a:lnTo>
                  <a:lnTo>
                    <a:pt x="324" y="939"/>
                  </a:lnTo>
                  <a:cubicBezTo>
                    <a:pt x="195" y="1053"/>
                    <a:pt x="0" y="1199"/>
                    <a:pt x="19" y="1392"/>
                  </a:cubicBezTo>
                  <a:cubicBezTo>
                    <a:pt x="29" y="1496"/>
                    <a:pt x="95" y="1568"/>
                    <a:pt x="201" y="1574"/>
                  </a:cubicBezTo>
                  <a:cubicBezTo>
                    <a:pt x="207" y="1574"/>
                    <a:pt x="214" y="1574"/>
                    <a:pt x="220" y="1574"/>
                  </a:cubicBezTo>
                  <a:cubicBezTo>
                    <a:pt x="407" y="1574"/>
                    <a:pt x="536" y="1389"/>
                    <a:pt x="643" y="1259"/>
                  </a:cubicBezTo>
                  <a:cubicBezTo>
                    <a:pt x="744" y="1133"/>
                    <a:pt x="847" y="1008"/>
                    <a:pt x="948" y="883"/>
                  </a:cubicBezTo>
                  <a:cubicBezTo>
                    <a:pt x="1051" y="759"/>
                    <a:pt x="1152" y="633"/>
                    <a:pt x="1254" y="508"/>
                  </a:cubicBezTo>
                  <a:cubicBezTo>
                    <a:pt x="1309" y="441"/>
                    <a:pt x="1364" y="375"/>
                    <a:pt x="1418" y="306"/>
                  </a:cubicBezTo>
                  <a:cubicBezTo>
                    <a:pt x="1471" y="240"/>
                    <a:pt x="1501" y="164"/>
                    <a:pt x="1536" y="86"/>
                  </a:cubicBezTo>
                  <a:cubicBezTo>
                    <a:pt x="1557" y="45"/>
                    <a:pt x="1524" y="0"/>
                    <a:pt x="14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5410991" y="4357060"/>
              <a:ext cx="9317" cy="9122"/>
            </a:xfrm>
            <a:custGeom>
              <a:avLst/>
              <a:gdLst/>
              <a:ahLst/>
              <a:cxnLst/>
              <a:rect l="l" t="t" r="r" b="b"/>
              <a:pathLst>
                <a:path w="573" h="561" extrusionOk="0">
                  <a:moveTo>
                    <a:pt x="427" y="1"/>
                  </a:moveTo>
                  <a:cubicBezTo>
                    <a:pt x="386" y="2"/>
                    <a:pt x="348" y="16"/>
                    <a:pt x="314" y="39"/>
                  </a:cubicBezTo>
                  <a:cubicBezTo>
                    <a:pt x="295" y="51"/>
                    <a:pt x="276" y="61"/>
                    <a:pt x="257" y="73"/>
                  </a:cubicBezTo>
                  <a:cubicBezTo>
                    <a:pt x="226" y="89"/>
                    <a:pt x="199" y="108"/>
                    <a:pt x="172" y="130"/>
                  </a:cubicBezTo>
                  <a:cubicBezTo>
                    <a:pt x="158" y="144"/>
                    <a:pt x="143" y="159"/>
                    <a:pt x="127" y="174"/>
                  </a:cubicBezTo>
                  <a:cubicBezTo>
                    <a:pt x="112" y="190"/>
                    <a:pt x="97" y="205"/>
                    <a:pt x="83" y="219"/>
                  </a:cubicBezTo>
                  <a:cubicBezTo>
                    <a:pt x="56" y="246"/>
                    <a:pt x="36" y="278"/>
                    <a:pt x="26" y="313"/>
                  </a:cubicBezTo>
                  <a:cubicBezTo>
                    <a:pt x="21" y="335"/>
                    <a:pt x="18" y="358"/>
                    <a:pt x="17" y="380"/>
                  </a:cubicBezTo>
                  <a:cubicBezTo>
                    <a:pt x="10" y="433"/>
                    <a:pt x="1" y="487"/>
                    <a:pt x="43" y="528"/>
                  </a:cubicBezTo>
                  <a:cubicBezTo>
                    <a:pt x="69" y="554"/>
                    <a:pt x="99" y="561"/>
                    <a:pt x="131" y="561"/>
                  </a:cubicBezTo>
                  <a:cubicBezTo>
                    <a:pt x="150" y="561"/>
                    <a:pt x="169" y="558"/>
                    <a:pt x="188" y="556"/>
                  </a:cubicBezTo>
                  <a:lnTo>
                    <a:pt x="234" y="550"/>
                  </a:lnTo>
                  <a:cubicBezTo>
                    <a:pt x="278" y="545"/>
                    <a:pt x="319" y="524"/>
                    <a:pt x="349" y="493"/>
                  </a:cubicBezTo>
                  <a:cubicBezTo>
                    <a:pt x="366" y="477"/>
                    <a:pt x="382" y="461"/>
                    <a:pt x="398" y="445"/>
                  </a:cubicBezTo>
                  <a:cubicBezTo>
                    <a:pt x="412" y="430"/>
                    <a:pt x="429" y="416"/>
                    <a:pt x="442" y="399"/>
                  </a:cubicBezTo>
                  <a:cubicBezTo>
                    <a:pt x="464" y="373"/>
                    <a:pt x="483" y="345"/>
                    <a:pt x="499" y="316"/>
                  </a:cubicBezTo>
                  <a:cubicBezTo>
                    <a:pt x="509" y="298"/>
                    <a:pt x="521" y="281"/>
                    <a:pt x="531" y="263"/>
                  </a:cubicBezTo>
                  <a:cubicBezTo>
                    <a:pt x="555" y="228"/>
                    <a:pt x="568" y="187"/>
                    <a:pt x="572" y="144"/>
                  </a:cubicBezTo>
                  <a:cubicBezTo>
                    <a:pt x="571" y="65"/>
                    <a:pt x="506" y="1"/>
                    <a:pt x="4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5437771" y="4339141"/>
              <a:ext cx="11057" cy="11691"/>
            </a:xfrm>
            <a:custGeom>
              <a:avLst/>
              <a:gdLst/>
              <a:ahLst/>
              <a:cxnLst/>
              <a:rect l="l" t="t" r="r" b="b"/>
              <a:pathLst>
                <a:path w="680" h="719" extrusionOk="0">
                  <a:moveTo>
                    <a:pt x="453" y="0"/>
                  </a:moveTo>
                  <a:cubicBezTo>
                    <a:pt x="375" y="0"/>
                    <a:pt x="314" y="61"/>
                    <a:pt x="256" y="106"/>
                  </a:cubicBezTo>
                  <a:cubicBezTo>
                    <a:pt x="225" y="128"/>
                    <a:pt x="197" y="152"/>
                    <a:pt x="169" y="178"/>
                  </a:cubicBezTo>
                  <a:cubicBezTo>
                    <a:pt x="146" y="203"/>
                    <a:pt x="119" y="228"/>
                    <a:pt x="96" y="253"/>
                  </a:cubicBezTo>
                  <a:cubicBezTo>
                    <a:pt x="55" y="294"/>
                    <a:pt x="27" y="345"/>
                    <a:pt x="15" y="401"/>
                  </a:cubicBezTo>
                  <a:cubicBezTo>
                    <a:pt x="8" y="433"/>
                    <a:pt x="4" y="467"/>
                    <a:pt x="2" y="499"/>
                  </a:cubicBezTo>
                  <a:cubicBezTo>
                    <a:pt x="1" y="568"/>
                    <a:pt x="33" y="633"/>
                    <a:pt x="89" y="672"/>
                  </a:cubicBezTo>
                  <a:cubicBezTo>
                    <a:pt x="127" y="702"/>
                    <a:pt x="175" y="718"/>
                    <a:pt x="223" y="718"/>
                  </a:cubicBezTo>
                  <a:cubicBezTo>
                    <a:pt x="240" y="718"/>
                    <a:pt x="258" y="716"/>
                    <a:pt x="275" y="712"/>
                  </a:cubicBezTo>
                  <a:cubicBezTo>
                    <a:pt x="291" y="707"/>
                    <a:pt x="306" y="701"/>
                    <a:pt x="320" y="696"/>
                  </a:cubicBezTo>
                  <a:cubicBezTo>
                    <a:pt x="370" y="676"/>
                    <a:pt x="404" y="665"/>
                    <a:pt x="442" y="627"/>
                  </a:cubicBezTo>
                  <a:cubicBezTo>
                    <a:pt x="461" y="606"/>
                    <a:pt x="478" y="586"/>
                    <a:pt x="493" y="562"/>
                  </a:cubicBezTo>
                  <a:cubicBezTo>
                    <a:pt x="515" y="531"/>
                    <a:pt x="536" y="502"/>
                    <a:pt x="556" y="471"/>
                  </a:cubicBezTo>
                  <a:cubicBezTo>
                    <a:pt x="575" y="443"/>
                    <a:pt x="593" y="413"/>
                    <a:pt x="607" y="380"/>
                  </a:cubicBezTo>
                  <a:lnTo>
                    <a:pt x="634" y="329"/>
                  </a:lnTo>
                  <a:cubicBezTo>
                    <a:pt x="663" y="272"/>
                    <a:pt x="679" y="216"/>
                    <a:pt x="662" y="152"/>
                  </a:cubicBezTo>
                  <a:cubicBezTo>
                    <a:pt x="648" y="108"/>
                    <a:pt x="623" y="70"/>
                    <a:pt x="587" y="43"/>
                  </a:cubicBezTo>
                  <a:cubicBezTo>
                    <a:pt x="552" y="17"/>
                    <a:pt x="511" y="2"/>
                    <a:pt x="467" y="1"/>
                  </a:cubicBezTo>
                  <a:cubicBezTo>
                    <a:pt x="462" y="1"/>
                    <a:pt x="458" y="0"/>
                    <a:pt x="4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5459218" y="4343174"/>
              <a:ext cx="11219" cy="13658"/>
            </a:xfrm>
            <a:custGeom>
              <a:avLst/>
              <a:gdLst/>
              <a:ahLst/>
              <a:cxnLst/>
              <a:rect l="l" t="t" r="r" b="b"/>
              <a:pathLst>
                <a:path w="690" h="840" extrusionOk="0">
                  <a:moveTo>
                    <a:pt x="582" y="1"/>
                  </a:moveTo>
                  <a:cubicBezTo>
                    <a:pt x="575" y="1"/>
                    <a:pt x="569" y="2"/>
                    <a:pt x="563" y="4"/>
                  </a:cubicBezTo>
                  <a:cubicBezTo>
                    <a:pt x="534" y="9"/>
                    <a:pt x="505" y="20"/>
                    <a:pt x="475" y="31"/>
                  </a:cubicBezTo>
                  <a:cubicBezTo>
                    <a:pt x="453" y="42"/>
                    <a:pt x="434" y="56"/>
                    <a:pt x="414" y="69"/>
                  </a:cubicBezTo>
                  <a:cubicBezTo>
                    <a:pt x="376" y="91"/>
                    <a:pt x="343" y="121"/>
                    <a:pt x="318" y="156"/>
                  </a:cubicBezTo>
                  <a:cubicBezTo>
                    <a:pt x="310" y="168"/>
                    <a:pt x="302" y="179"/>
                    <a:pt x="294" y="191"/>
                  </a:cubicBezTo>
                  <a:cubicBezTo>
                    <a:pt x="277" y="216"/>
                    <a:pt x="260" y="239"/>
                    <a:pt x="242" y="263"/>
                  </a:cubicBezTo>
                  <a:cubicBezTo>
                    <a:pt x="239" y="266"/>
                    <a:pt x="236" y="270"/>
                    <a:pt x="234" y="275"/>
                  </a:cubicBezTo>
                  <a:cubicBezTo>
                    <a:pt x="225" y="285"/>
                    <a:pt x="216" y="297"/>
                    <a:pt x="206" y="307"/>
                  </a:cubicBezTo>
                  <a:cubicBezTo>
                    <a:pt x="187" y="332"/>
                    <a:pt x="166" y="355"/>
                    <a:pt x="146" y="377"/>
                  </a:cubicBezTo>
                  <a:cubicBezTo>
                    <a:pt x="124" y="399"/>
                    <a:pt x="103" y="424"/>
                    <a:pt x="87" y="450"/>
                  </a:cubicBezTo>
                  <a:cubicBezTo>
                    <a:pt x="75" y="477"/>
                    <a:pt x="65" y="502"/>
                    <a:pt x="56" y="528"/>
                  </a:cubicBezTo>
                  <a:cubicBezTo>
                    <a:pt x="56" y="530"/>
                    <a:pt x="55" y="530"/>
                    <a:pt x="55" y="531"/>
                  </a:cubicBezTo>
                  <a:cubicBezTo>
                    <a:pt x="47" y="547"/>
                    <a:pt x="40" y="565"/>
                    <a:pt x="33" y="582"/>
                  </a:cubicBezTo>
                  <a:cubicBezTo>
                    <a:pt x="2" y="651"/>
                    <a:pt x="1" y="738"/>
                    <a:pt x="61" y="792"/>
                  </a:cubicBezTo>
                  <a:cubicBezTo>
                    <a:pt x="80" y="805"/>
                    <a:pt x="99" y="814"/>
                    <a:pt x="121" y="820"/>
                  </a:cubicBezTo>
                  <a:lnTo>
                    <a:pt x="99" y="820"/>
                  </a:lnTo>
                  <a:cubicBezTo>
                    <a:pt x="113" y="829"/>
                    <a:pt x="131" y="833"/>
                    <a:pt x="149" y="834"/>
                  </a:cubicBezTo>
                  <a:cubicBezTo>
                    <a:pt x="154" y="836"/>
                    <a:pt x="162" y="837"/>
                    <a:pt x="168" y="839"/>
                  </a:cubicBezTo>
                  <a:cubicBezTo>
                    <a:pt x="174" y="840"/>
                    <a:pt x="181" y="840"/>
                    <a:pt x="188" y="840"/>
                  </a:cubicBezTo>
                  <a:cubicBezTo>
                    <a:pt x="217" y="840"/>
                    <a:pt x="246" y="833"/>
                    <a:pt x="272" y="820"/>
                  </a:cubicBezTo>
                  <a:cubicBezTo>
                    <a:pt x="298" y="805"/>
                    <a:pt x="326" y="789"/>
                    <a:pt x="352" y="773"/>
                  </a:cubicBezTo>
                  <a:cubicBezTo>
                    <a:pt x="381" y="757"/>
                    <a:pt x="409" y="738"/>
                    <a:pt x="433" y="716"/>
                  </a:cubicBezTo>
                  <a:cubicBezTo>
                    <a:pt x="452" y="692"/>
                    <a:pt x="469" y="670"/>
                    <a:pt x="486" y="645"/>
                  </a:cubicBezTo>
                  <a:cubicBezTo>
                    <a:pt x="524" y="591"/>
                    <a:pt x="559" y="534"/>
                    <a:pt x="593" y="477"/>
                  </a:cubicBezTo>
                  <a:cubicBezTo>
                    <a:pt x="609" y="448"/>
                    <a:pt x="625" y="418"/>
                    <a:pt x="641" y="389"/>
                  </a:cubicBezTo>
                  <a:cubicBezTo>
                    <a:pt x="669" y="341"/>
                    <a:pt x="685" y="285"/>
                    <a:pt x="686" y="229"/>
                  </a:cubicBezTo>
                  <a:cubicBezTo>
                    <a:pt x="689" y="191"/>
                    <a:pt x="688" y="154"/>
                    <a:pt x="679" y="118"/>
                  </a:cubicBezTo>
                  <a:cubicBezTo>
                    <a:pt x="670" y="91"/>
                    <a:pt x="660" y="65"/>
                    <a:pt x="648" y="39"/>
                  </a:cubicBezTo>
                  <a:cubicBezTo>
                    <a:pt x="639" y="15"/>
                    <a:pt x="608" y="1"/>
                    <a:pt x="5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327" name="Google Shape;1327;p33"/>
          <p:cNvSpPr txBox="1"/>
          <p:nvPr/>
        </p:nvSpPr>
        <p:spPr>
          <a:xfrm>
            <a:off x="4616212" y="1475425"/>
            <a:ext cx="176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in fact the third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28" name="Google Shape;1328;p33"/>
          <p:cNvSpPr txBox="1"/>
          <p:nvPr/>
        </p:nvSpPr>
        <p:spPr>
          <a:xfrm>
            <a:off x="2764088" y="1475425"/>
            <a:ext cx="176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</a:t>
            </a: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the ringed one and a gas giant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29" name="Google Shape;1329;p33"/>
          <p:cNvSpPr txBox="1"/>
          <p:nvPr/>
        </p:nvSpPr>
        <p:spPr>
          <a:xfrm>
            <a:off x="6468337" y="1506512"/>
            <a:ext cx="176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 is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cold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and seventh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0" name="Google Shape;1330;p33"/>
          <p:cNvSpPr txBox="1"/>
          <p:nvPr/>
        </p:nvSpPr>
        <p:spPr>
          <a:xfrm>
            <a:off x="911963" y="1506512"/>
            <a:ext cx="176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farthest planet from the Sun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1" name="Google Shape;1331;p33"/>
          <p:cNvSpPr txBox="1"/>
          <p:nvPr/>
        </p:nvSpPr>
        <p:spPr>
          <a:xfrm>
            <a:off x="911963" y="1228713"/>
            <a:ext cx="1763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</a:t>
            </a:r>
            <a:endParaRPr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2" name="Google Shape;1332;p33"/>
          <p:cNvSpPr txBox="1"/>
          <p:nvPr/>
        </p:nvSpPr>
        <p:spPr>
          <a:xfrm>
            <a:off x="2764088" y="1197625"/>
            <a:ext cx="1763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69138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>
              <a:solidFill>
                <a:srgbClr val="E69138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3" name="Google Shape;1333;p33"/>
          <p:cNvSpPr txBox="1"/>
          <p:nvPr/>
        </p:nvSpPr>
        <p:spPr>
          <a:xfrm>
            <a:off x="6468337" y="1228713"/>
            <a:ext cx="1763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</a:t>
            </a:r>
            <a:endParaRPr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4" name="Google Shape;1334;p33"/>
          <p:cNvSpPr txBox="1"/>
          <p:nvPr/>
        </p:nvSpPr>
        <p:spPr>
          <a:xfrm>
            <a:off x="4616212" y="1197625"/>
            <a:ext cx="1763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5" name="Google Shape;1335;p33"/>
          <p:cNvSpPr txBox="1"/>
          <p:nvPr/>
        </p:nvSpPr>
        <p:spPr>
          <a:xfrm>
            <a:off x="6517674" y="2906213"/>
            <a:ext cx="7233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04</a:t>
            </a:r>
            <a:endParaRPr sz="24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6" name="Google Shape;1336;p33"/>
          <p:cNvSpPr txBox="1"/>
          <p:nvPr/>
        </p:nvSpPr>
        <p:spPr>
          <a:xfrm>
            <a:off x="2855349" y="2906213"/>
            <a:ext cx="7233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E69138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2400">
              <a:solidFill>
                <a:srgbClr val="E69138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7" name="Google Shape;1337;p33"/>
          <p:cNvSpPr txBox="1"/>
          <p:nvPr/>
        </p:nvSpPr>
        <p:spPr>
          <a:xfrm>
            <a:off x="1015911" y="2906213"/>
            <a:ext cx="7233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24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8" name="Google Shape;1338;p33"/>
          <p:cNvSpPr txBox="1"/>
          <p:nvPr/>
        </p:nvSpPr>
        <p:spPr>
          <a:xfrm>
            <a:off x="4678236" y="2906213"/>
            <a:ext cx="7233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24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39" name="Google Shape;1339;p33"/>
          <p:cNvSpPr/>
          <p:nvPr/>
        </p:nvSpPr>
        <p:spPr>
          <a:xfrm rot="4922211">
            <a:off x="1432451" y="2130172"/>
            <a:ext cx="559970" cy="195550"/>
          </a:xfrm>
          <a:custGeom>
            <a:avLst/>
            <a:gdLst/>
            <a:ahLst/>
            <a:cxnLst/>
            <a:rect l="l" t="t" r="r" b="b"/>
            <a:pathLst>
              <a:path w="34440" h="12027" extrusionOk="0">
                <a:moveTo>
                  <a:pt x="27041" y="1"/>
                </a:moveTo>
                <a:cubicBezTo>
                  <a:pt x="26500" y="1"/>
                  <a:pt x="25944" y="392"/>
                  <a:pt x="25817" y="914"/>
                </a:cubicBezTo>
                <a:cubicBezTo>
                  <a:pt x="25765" y="1137"/>
                  <a:pt x="25740" y="1366"/>
                  <a:pt x="25743" y="1594"/>
                </a:cubicBezTo>
                <a:cubicBezTo>
                  <a:pt x="25748" y="2188"/>
                  <a:pt x="26067" y="2586"/>
                  <a:pt x="26445" y="2994"/>
                </a:cubicBezTo>
                <a:cubicBezTo>
                  <a:pt x="26775" y="3351"/>
                  <a:pt x="27197" y="3644"/>
                  <a:pt x="27629" y="3902"/>
                </a:cubicBezTo>
                <a:cubicBezTo>
                  <a:pt x="27490" y="3980"/>
                  <a:pt x="27348" y="4049"/>
                  <a:pt x="27206" y="4121"/>
                </a:cubicBezTo>
                <a:cubicBezTo>
                  <a:pt x="27200" y="4122"/>
                  <a:pt x="27200" y="4122"/>
                  <a:pt x="27195" y="4124"/>
                </a:cubicBezTo>
                <a:cubicBezTo>
                  <a:pt x="27062" y="4165"/>
                  <a:pt x="26933" y="4219"/>
                  <a:pt x="26801" y="4263"/>
                </a:cubicBezTo>
                <a:cubicBezTo>
                  <a:pt x="25856" y="4576"/>
                  <a:pt x="24895" y="4842"/>
                  <a:pt x="23922" y="5058"/>
                </a:cubicBezTo>
                <a:cubicBezTo>
                  <a:pt x="23455" y="5164"/>
                  <a:pt x="22983" y="5259"/>
                  <a:pt x="22509" y="5343"/>
                </a:cubicBezTo>
                <a:cubicBezTo>
                  <a:pt x="22273" y="5385"/>
                  <a:pt x="22036" y="5425"/>
                  <a:pt x="21799" y="5461"/>
                </a:cubicBezTo>
                <a:cubicBezTo>
                  <a:pt x="21677" y="5480"/>
                  <a:pt x="21557" y="5498"/>
                  <a:pt x="21435" y="5516"/>
                </a:cubicBezTo>
                <a:cubicBezTo>
                  <a:pt x="21399" y="5521"/>
                  <a:pt x="21350" y="5527"/>
                  <a:pt x="21311" y="5532"/>
                </a:cubicBezTo>
                <a:cubicBezTo>
                  <a:pt x="20288" y="5655"/>
                  <a:pt x="19259" y="5734"/>
                  <a:pt x="18229" y="5762"/>
                </a:cubicBezTo>
                <a:cubicBezTo>
                  <a:pt x="17924" y="5770"/>
                  <a:pt x="17619" y="5775"/>
                  <a:pt x="17314" y="5775"/>
                </a:cubicBezTo>
                <a:cubicBezTo>
                  <a:pt x="16624" y="5775"/>
                  <a:pt x="15933" y="5753"/>
                  <a:pt x="15243" y="5709"/>
                </a:cubicBezTo>
                <a:cubicBezTo>
                  <a:pt x="14762" y="5678"/>
                  <a:pt x="14283" y="5639"/>
                  <a:pt x="13805" y="5592"/>
                </a:cubicBezTo>
                <a:cubicBezTo>
                  <a:pt x="13565" y="5568"/>
                  <a:pt x="13328" y="5540"/>
                  <a:pt x="13089" y="5514"/>
                </a:cubicBezTo>
                <a:cubicBezTo>
                  <a:pt x="13064" y="5511"/>
                  <a:pt x="12950" y="5497"/>
                  <a:pt x="12903" y="5492"/>
                </a:cubicBezTo>
                <a:cubicBezTo>
                  <a:pt x="12799" y="5477"/>
                  <a:pt x="12695" y="5463"/>
                  <a:pt x="12591" y="5447"/>
                </a:cubicBezTo>
                <a:cubicBezTo>
                  <a:pt x="10570" y="5140"/>
                  <a:pt x="8643" y="4591"/>
                  <a:pt x="6693" y="4002"/>
                </a:cubicBezTo>
                <a:cubicBezTo>
                  <a:pt x="5617" y="3678"/>
                  <a:pt x="4550" y="3326"/>
                  <a:pt x="3471" y="3013"/>
                </a:cubicBezTo>
                <a:cubicBezTo>
                  <a:pt x="3011" y="2880"/>
                  <a:pt x="2099" y="2537"/>
                  <a:pt x="1361" y="2537"/>
                </a:cubicBezTo>
                <a:cubicBezTo>
                  <a:pt x="845" y="2537"/>
                  <a:pt x="413" y="2705"/>
                  <a:pt x="281" y="3230"/>
                </a:cubicBezTo>
                <a:cubicBezTo>
                  <a:pt x="1" y="4339"/>
                  <a:pt x="1443" y="5242"/>
                  <a:pt x="2194" y="5784"/>
                </a:cubicBezTo>
                <a:cubicBezTo>
                  <a:pt x="3057" y="6405"/>
                  <a:pt x="3983" y="6903"/>
                  <a:pt x="4956" y="7333"/>
                </a:cubicBezTo>
                <a:cubicBezTo>
                  <a:pt x="7015" y="8243"/>
                  <a:pt x="9231" y="8826"/>
                  <a:pt x="11445" y="9216"/>
                </a:cubicBezTo>
                <a:cubicBezTo>
                  <a:pt x="13448" y="9569"/>
                  <a:pt x="15474" y="9746"/>
                  <a:pt x="17498" y="9746"/>
                </a:cubicBezTo>
                <a:cubicBezTo>
                  <a:pt x="19943" y="9746"/>
                  <a:pt x="22386" y="9488"/>
                  <a:pt x="24788" y="8974"/>
                </a:cubicBezTo>
                <a:cubicBezTo>
                  <a:pt x="26359" y="8635"/>
                  <a:pt x="28233" y="8260"/>
                  <a:pt x="29676" y="7368"/>
                </a:cubicBezTo>
                <a:lnTo>
                  <a:pt x="29676" y="7368"/>
                </a:lnTo>
                <a:cubicBezTo>
                  <a:pt x="29508" y="7812"/>
                  <a:pt x="29345" y="8259"/>
                  <a:pt x="29196" y="8710"/>
                </a:cubicBezTo>
                <a:cubicBezTo>
                  <a:pt x="29068" y="9092"/>
                  <a:pt x="29010" y="9522"/>
                  <a:pt x="28995" y="9925"/>
                </a:cubicBezTo>
                <a:cubicBezTo>
                  <a:pt x="28982" y="10295"/>
                  <a:pt x="29070" y="10688"/>
                  <a:pt x="29254" y="11011"/>
                </a:cubicBezTo>
                <a:cubicBezTo>
                  <a:pt x="29377" y="11223"/>
                  <a:pt x="29568" y="11380"/>
                  <a:pt x="29714" y="11567"/>
                </a:cubicBezTo>
                <a:cubicBezTo>
                  <a:pt x="29934" y="11852"/>
                  <a:pt x="30397" y="12026"/>
                  <a:pt x="30804" y="12026"/>
                </a:cubicBezTo>
                <a:cubicBezTo>
                  <a:pt x="30946" y="12026"/>
                  <a:pt x="31081" y="12005"/>
                  <a:pt x="31196" y="11960"/>
                </a:cubicBezTo>
                <a:cubicBezTo>
                  <a:pt x="31353" y="11899"/>
                  <a:pt x="31498" y="11866"/>
                  <a:pt x="31660" y="11797"/>
                </a:cubicBezTo>
                <a:cubicBezTo>
                  <a:pt x="32091" y="11616"/>
                  <a:pt x="32409" y="11326"/>
                  <a:pt x="32639" y="10911"/>
                </a:cubicBezTo>
                <a:cubicBezTo>
                  <a:pt x="32819" y="10590"/>
                  <a:pt x="32967" y="10253"/>
                  <a:pt x="33082" y="9903"/>
                </a:cubicBezTo>
                <a:cubicBezTo>
                  <a:pt x="33243" y="9399"/>
                  <a:pt x="33392" y="8892"/>
                  <a:pt x="33567" y="8392"/>
                </a:cubicBezTo>
                <a:cubicBezTo>
                  <a:pt x="33936" y="7328"/>
                  <a:pt x="34377" y="6149"/>
                  <a:pt x="34184" y="5013"/>
                </a:cubicBezTo>
                <a:cubicBezTo>
                  <a:pt x="34324" y="4726"/>
                  <a:pt x="34405" y="4415"/>
                  <a:pt x="34421" y="4096"/>
                </a:cubicBezTo>
                <a:cubicBezTo>
                  <a:pt x="34440" y="3660"/>
                  <a:pt x="34197" y="2972"/>
                  <a:pt x="33841" y="2693"/>
                </a:cubicBezTo>
                <a:cubicBezTo>
                  <a:pt x="33618" y="2520"/>
                  <a:pt x="33417" y="2346"/>
                  <a:pt x="33162" y="2230"/>
                </a:cubicBezTo>
                <a:cubicBezTo>
                  <a:pt x="33067" y="2186"/>
                  <a:pt x="32970" y="2142"/>
                  <a:pt x="32875" y="2098"/>
                </a:cubicBezTo>
                <a:cubicBezTo>
                  <a:pt x="32651" y="1996"/>
                  <a:pt x="32427" y="1893"/>
                  <a:pt x="32202" y="1791"/>
                </a:cubicBezTo>
                <a:cubicBezTo>
                  <a:pt x="31738" y="1578"/>
                  <a:pt x="31273" y="1364"/>
                  <a:pt x="30809" y="1153"/>
                </a:cubicBezTo>
                <a:cubicBezTo>
                  <a:pt x="30259" y="904"/>
                  <a:pt x="29660" y="621"/>
                  <a:pt x="29077" y="448"/>
                </a:cubicBezTo>
                <a:cubicBezTo>
                  <a:pt x="28844" y="380"/>
                  <a:pt x="28612" y="305"/>
                  <a:pt x="28378" y="245"/>
                </a:cubicBezTo>
                <a:cubicBezTo>
                  <a:pt x="28123" y="180"/>
                  <a:pt x="27871" y="173"/>
                  <a:pt x="27616" y="157"/>
                </a:cubicBezTo>
                <a:cubicBezTo>
                  <a:pt x="27604" y="155"/>
                  <a:pt x="27594" y="154"/>
                  <a:pt x="27579" y="152"/>
                </a:cubicBezTo>
                <a:cubicBezTo>
                  <a:pt x="27414" y="48"/>
                  <a:pt x="27228" y="1"/>
                  <a:pt x="270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40" name="Google Shape;1340;p33"/>
          <p:cNvSpPr/>
          <p:nvPr/>
        </p:nvSpPr>
        <p:spPr>
          <a:xfrm rot="-4922211" flipH="1">
            <a:off x="5183674" y="2130172"/>
            <a:ext cx="559970" cy="195550"/>
          </a:xfrm>
          <a:custGeom>
            <a:avLst/>
            <a:gdLst/>
            <a:ahLst/>
            <a:cxnLst/>
            <a:rect l="l" t="t" r="r" b="b"/>
            <a:pathLst>
              <a:path w="34440" h="12027" extrusionOk="0">
                <a:moveTo>
                  <a:pt x="27041" y="1"/>
                </a:moveTo>
                <a:cubicBezTo>
                  <a:pt x="26500" y="1"/>
                  <a:pt x="25944" y="392"/>
                  <a:pt x="25817" y="914"/>
                </a:cubicBezTo>
                <a:cubicBezTo>
                  <a:pt x="25765" y="1137"/>
                  <a:pt x="25740" y="1366"/>
                  <a:pt x="25743" y="1594"/>
                </a:cubicBezTo>
                <a:cubicBezTo>
                  <a:pt x="25748" y="2188"/>
                  <a:pt x="26067" y="2586"/>
                  <a:pt x="26445" y="2994"/>
                </a:cubicBezTo>
                <a:cubicBezTo>
                  <a:pt x="26775" y="3351"/>
                  <a:pt x="27197" y="3644"/>
                  <a:pt x="27629" y="3902"/>
                </a:cubicBezTo>
                <a:cubicBezTo>
                  <a:pt x="27490" y="3980"/>
                  <a:pt x="27348" y="4049"/>
                  <a:pt x="27206" y="4121"/>
                </a:cubicBezTo>
                <a:cubicBezTo>
                  <a:pt x="27200" y="4122"/>
                  <a:pt x="27200" y="4122"/>
                  <a:pt x="27195" y="4124"/>
                </a:cubicBezTo>
                <a:cubicBezTo>
                  <a:pt x="27062" y="4165"/>
                  <a:pt x="26933" y="4219"/>
                  <a:pt x="26801" y="4263"/>
                </a:cubicBezTo>
                <a:cubicBezTo>
                  <a:pt x="25856" y="4576"/>
                  <a:pt x="24895" y="4842"/>
                  <a:pt x="23922" y="5058"/>
                </a:cubicBezTo>
                <a:cubicBezTo>
                  <a:pt x="23455" y="5164"/>
                  <a:pt x="22983" y="5259"/>
                  <a:pt x="22509" y="5343"/>
                </a:cubicBezTo>
                <a:cubicBezTo>
                  <a:pt x="22273" y="5385"/>
                  <a:pt x="22036" y="5425"/>
                  <a:pt x="21799" y="5461"/>
                </a:cubicBezTo>
                <a:cubicBezTo>
                  <a:pt x="21677" y="5480"/>
                  <a:pt x="21557" y="5498"/>
                  <a:pt x="21435" y="5516"/>
                </a:cubicBezTo>
                <a:cubicBezTo>
                  <a:pt x="21399" y="5521"/>
                  <a:pt x="21350" y="5527"/>
                  <a:pt x="21311" y="5532"/>
                </a:cubicBezTo>
                <a:cubicBezTo>
                  <a:pt x="20288" y="5655"/>
                  <a:pt x="19259" y="5734"/>
                  <a:pt x="18229" y="5762"/>
                </a:cubicBezTo>
                <a:cubicBezTo>
                  <a:pt x="17924" y="5770"/>
                  <a:pt x="17619" y="5775"/>
                  <a:pt x="17314" y="5775"/>
                </a:cubicBezTo>
                <a:cubicBezTo>
                  <a:pt x="16624" y="5775"/>
                  <a:pt x="15933" y="5753"/>
                  <a:pt x="15243" y="5709"/>
                </a:cubicBezTo>
                <a:cubicBezTo>
                  <a:pt x="14762" y="5678"/>
                  <a:pt x="14283" y="5639"/>
                  <a:pt x="13805" y="5592"/>
                </a:cubicBezTo>
                <a:cubicBezTo>
                  <a:pt x="13565" y="5568"/>
                  <a:pt x="13328" y="5540"/>
                  <a:pt x="13089" y="5514"/>
                </a:cubicBezTo>
                <a:cubicBezTo>
                  <a:pt x="13064" y="5511"/>
                  <a:pt x="12950" y="5497"/>
                  <a:pt x="12903" y="5492"/>
                </a:cubicBezTo>
                <a:cubicBezTo>
                  <a:pt x="12799" y="5477"/>
                  <a:pt x="12695" y="5463"/>
                  <a:pt x="12591" y="5447"/>
                </a:cubicBezTo>
                <a:cubicBezTo>
                  <a:pt x="10570" y="5140"/>
                  <a:pt x="8643" y="4591"/>
                  <a:pt x="6693" y="4002"/>
                </a:cubicBezTo>
                <a:cubicBezTo>
                  <a:pt x="5617" y="3678"/>
                  <a:pt x="4550" y="3326"/>
                  <a:pt x="3471" y="3013"/>
                </a:cubicBezTo>
                <a:cubicBezTo>
                  <a:pt x="3011" y="2880"/>
                  <a:pt x="2099" y="2537"/>
                  <a:pt x="1361" y="2537"/>
                </a:cubicBezTo>
                <a:cubicBezTo>
                  <a:pt x="845" y="2537"/>
                  <a:pt x="413" y="2705"/>
                  <a:pt x="281" y="3230"/>
                </a:cubicBezTo>
                <a:cubicBezTo>
                  <a:pt x="1" y="4339"/>
                  <a:pt x="1443" y="5242"/>
                  <a:pt x="2194" y="5784"/>
                </a:cubicBezTo>
                <a:cubicBezTo>
                  <a:pt x="3057" y="6405"/>
                  <a:pt x="3983" y="6903"/>
                  <a:pt x="4956" y="7333"/>
                </a:cubicBezTo>
                <a:cubicBezTo>
                  <a:pt x="7015" y="8243"/>
                  <a:pt x="9231" y="8826"/>
                  <a:pt x="11445" y="9216"/>
                </a:cubicBezTo>
                <a:cubicBezTo>
                  <a:pt x="13448" y="9569"/>
                  <a:pt x="15474" y="9746"/>
                  <a:pt x="17498" y="9746"/>
                </a:cubicBezTo>
                <a:cubicBezTo>
                  <a:pt x="19943" y="9746"/>
                  <a:pt x="22386" y="9488"/>
                  <a:pt x="24788" y="8974"/>
                </a:cubicBezTo>
                <a:cubicBezTo>
                  <a:pt x="26359" y="8635"/>
                  <a:pt x="28233" y="8260"/>
                  <a:pt x="29676" y="7368"/>
                </a:cubicBezTo>
                <a:lnTo>
                  <a:pt x="29676" y="7368"/>
                </a:lnTo>
                <a:cubicBezTo>
                  <a:pt x="29508" y="7812"/>
                  <a:pt x="29345" y="8259"/>
                  <a:pt x="29196" y="8710"/>
                </a:cubicBezTo>
                <a:cubicBezTo>
                  <a:pt x="29068" y="9092"/>
                  <a:pt x="29010" y="9522"/>
                  <a:pt x="28995" y="9925"/>
                </a:cubicBezTo>
                <a:cubicBezTo>
                  <a:pt x="28982" y="10295"/>
                  <a:pt x="29070" y="10688"/>
                  <a:pt x="29254" y="11011"/>
                </a:cubicBezTo>
                <a:cubicBezTo>
                  <a:pt x="29377" y="11223"/>
                  <a:pt x="29568" y="11380"/>
                  <a:pt x="29714" y="11567"/>
                </a:cubicBezTo>
                <a:cubicBezTo>
                  <a:pt x="29934" y="11852"/>
                  <a:pt x="30397" y="12026"/>
                  <a:pt x="30804" y="12026"/>
                </a:cubicBezTo>
                <a:cubicBezTo>
                  <a:pt x="30946" y="12026"/>
                  <a:pt x="31081" y="12005"/>
                  <a:pt x="31196" y="11960"/>
                </a:cubicBezTo>
                <a:cubicBezTo>
                  <a:pt x="31353" y="11899"/>
                  <a:pt x="31498" y="11866"/>
                  <a:pt x="31660" y="11797"/>
                </a:cubicBezTo>
                <a:cubicBezTo>
                  <a:pt x="32091" y="11616"/>
                  <a:pt x="32409" y="11326"/>
                  <a:pt x="32639" y="10911"/>
                </a:cubicBezTo>
                <a:cubicBezTo>
                  <a:pt x="32819" y="10590"/>
                  <a:pt x="32967" y="10253"/>
                  <a:pt x="33082" y="9903"/>
                </a:cubicBezTo>
                <a:cubicBezTo>
                  <a:pt x="33243" y="9399"/>
                  <a:pt x="33392" y="8892"/>
                  <a:pt x="33567" y="8392"/>
                </a:cubicBezTo>
                <a:cubicBezTo>
                  <a:pt x="33936" y="7328"/>
                  <a:pt x="34377" y="6149"/>
                  <a:pt x="34184" y="5013"/>
                </a:cubicBezTo>
                <a:cubicBezTo>
                  <a:pt x="34324" y="4726"/>
                  <a:pt x="34405" y="4415"/>
                  <a:pt x="34421" y="4096"/>
                </a:cubicBezTo>
                <a:cubicBezTo>
                  <a:pt x="34440" y="3660"/>
                  <a:pt x="34197" y="2972"/>
                  <a:pt x="33841" y="2693"/>
                </a:cubicBezTo>
                <a:cubicBezTo>
                  <a:pt x="33618" y="2520"/>
                  <a:pt x="33417" y="2346"/>
                  <a:pt x="33162" y="2230"/>
                </a:cubicBezTo>
                <a:cubicBezTo>
                  <a:pt x="33067" y="2186"/>
                  <a:pt x="32970" y="2142"/>
                  <a:pt x="32875" y="2098"/>
                </a:cubicBezTo>
                <a:cubicBezTo>
                  <a:pt x="32651" y="1996"/>
                  <a:pt x="32427" y="1893"/>
                  <a:pt x="32202" y="1791"/>
                </a:cubicBezTo>
                <a:cubicBezTo>
                  <a:pt x="31738" y="1578"/>
                  <a:pt x="31273" y="1364"/>
                  <a:pt x="30809" y="1153"/>
                </a:cubicBezTo>
                <a:cubicBezTo>
                  <a:pt x="30259" y="904"/>
                  <a:pt x="29660" y="621"/>
                  <a:pt x="29077" y="448"/>
                </a:cubicBezTo>
                <a:cubicBezTo>
                  <a:pt x="28844" y="380"/>
                  <a:pt x="28612" y="305"/>
                  <a:pt x="28378" y="245"/>
                </a:cubicBezTo>
                <a:cubicBezTo>
                  <a:pt x="28123" y="180"/>
                  <a:pt x="27871" y="173"/>
                  <a:pt x="27616" y="157"/>
                </a:cubicBezTo>
                <a:cubicBezTo>
                  <a:pt x="27604" y="155"/>
                  <a:pt x="27594" y="154"/>
                  <a:pt x="27579" y="152"/>
                </a:cubicBezTo>
                <a:cubicBezTo>
                  <a:pt x="27414" y="48"/>
                  <a:pt x="27228" y="1"/>
                  <a:pt x="270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41" name="Google Shape;1341;p33"/>
          <p:cNvSpPr/>
          <p:nvPr/>
        </p:nvSpPr>
        <p:spPr>
          <a:xfrm rot="4500131">
            <a:off x="7087308" y="2104819"/>
            <a:ext cx="503927" cy="246256"/>
          </a:xfrm>
          <a:custGeom>
            <a:avLst/>
            <a:gdLst/>
            <a:ahLst/>
            <a:cxnLst/>
            <a:rect l="l" t="t" r="r" b="b"/>
            <a:pathLst>
              <a:path w="30994" h="15146" extrusionOk="0">
                <a:moveTo>
                  <a:pt x="26118" y="1"/>
                </a:moveTo>
                <a:cubicBezTo>
                  <a:pt x="25504" y="1"/>
                  <a:pt x="24901" y="453"/>
                  <a:pt x="24917" y="1161"/>
                </a:cubicBezTo>
                <a:cubicBezTo>
                  <a:pt x="24947" y="2639"/>
                  <a:pt x="25572" y="4096"/>
                  <a:pt x="25956" y="5511"/>
                </a:cubicBezTo>
                <a:cubicBezTo>
                  <a:pt x="26048" y="5851"/>
                  <a:pt x="26131" y="6196"/>
                  <a:pt x="26219" y="6537"/>
                </a:cubicBezTo>
                <a:cubicBezTo>
                  <a:pt x="25810" y="6218"/>
                  <a:pt x="25359" y="5941"/>
                  <a:pt x="24965" y="5679"/>
                </a:cubicBezTo>
                <a:cubicBezTo>
                  <a:pt x="24222" y="5183"/>
                  <a:pt x="23445" y="4742"/>
                  <a:pt x="22640" y="4358"/>
                </a:cubicBezTo>
                <a:cubicBezTo>
                  <a:pt x="20897" y="3526"/>
                  <a:pt x="19066" y="2887"/>
                  <a:pt x="17168" y="2521"/>
                </a:cubicBezTo>
                <a:cubicBezTo>
                  <a:pt x="15620" y="2221"/>
                  <a:pt x="14041" y="2066"/>
                  <a:pt x="12463" y="2066"/>
                </a:cubicBezTo>
                <a:cubicBezTo>
                  <a:pt x="10170" y="2066"/>
                  <a:pt x="7879" y="2394"/>
                  <a:pt x="5687" y="3082"/>
                </a:cubicBezTo>
                <a:cubicBezTo>
                  <a:pt x="4621" y="3416"/>
                  <a:pt x="3464" y="3804"/>
                  <a:pt x="2534" y="4434"/>
                </a:cubicBezTo>
                <a:cubicBezTo>
                  <a:pt x="1624" y="5050"/>
                  <a:pt x="333" y="5838"/>
                  <a:pt x="112" y="7009"/>
                </a:cubicBezTo>
                <a:cubicBezTo>
                  <a:pt x="0" y="7591"/>
                  <a:pt x="267" y="8279"/>
                  <a:pt x="912" y="8419"/>
                </a:cubicBezTo>
                <a:cubicBezTo>
                  <a:pt x="1091" y="8458"/>
                  <a:pt x="1268" y="8475"/>
                  <a:pt x="1442" y="8475"/>
                </a:cubicBezTo>
                <a:cubicBezTo>
                  <a:pt x="2195" y="8475"/>
                  <a:pt x="2903" y="8156"/>
                  <a:pt x="3621" y="7913"/>
                </a:cubicBezTo>
                <a:cubicBezTo>
                  <a:pt x="4433" y="7638"/>
                  <a:pt x="5226" y="7314"/>
                  <a:pt x="6036" y="7034"/>
                </a:cubicBezTo>
                <a:cubicBezTo>
                  <a:pt x="6824" y="6761"/>
                  <a:pt x="7629" y="6539"/>
                  <a:pt x="8444" y="6364"/>
                </a:cubicBezTo>
                <a:cubicBezTo>
                  <a:pt x="8852" y="6276"/>
                  <a:pt x="9263" y="6205"/>
                  <a:pt x="9676" y="6140"/>
                </a:cubicBezTo>
                <a:cubicBezTo>
                  <a:pt x="9704" y="6134"/>
                  <a:pt x="9721" y="6133"/>
                  <a:pt x="9743" y="6128"/>
                </a:cubicBezTo>
                <a:cubicBezTo>
                  <a:pt x="9814" y="6120"/>
                  <a:pt x="9885" y="6111"/>
                  <a:pt x="9957" y="6103"/>
                </a:cubicBezTo>
                <a:cubicBezTo>
                  <a:pt x="10193" y="6077"/>
                  <a:pt x="10432" y="6054"/>
                  <a:pt x="10669" y="6035"/>
                </a:cubicBezTo>
                <a:cubicBezTo>
                  <a:pt x="11238" y="5989"/>
                  <a:pt x="11808" y="5967"/>
                  <a:pt x="12379" y="5967"/>
                </a:cubicBezTo>
                <a:cubicBezTo>
                  <a:pt x="12675" y="5967"/>
                  <a:pt x="12970" y="5973"/>
                  <a:pt x="13266" y="5985"/>
                </a:cubicBezTo>
                <a:cubicBezTo>
                  <a:pt x="13684" y="6001"/>
                  <a:pt x="14101" y="6030"/>
                  <a:pt x="14517" y="6071"/>
                </a:cubicBezTo>
                <a:cubicBezTo>
                  <a:pt x="14586" y="6079"/>
                  <a:pt x="14881" y="6111"/>
                  <a:pt x="14976" y="6121"/>
                </a:cubicBezTo>
                <a:cubicBezTo>
                  <a:pt x="15016" y="6127"/>
                  <a:pt x="15054" y="6131"/>
                  <a:pt x="15062" y="6133"/>
                </a:cubicBezTo>
                <a:cubicBezTo>
                  <a:pt x="15210" y="6156"/>
                  <a:pt x="15358" y="6178"/>
                  <a:pt x="15505" y="6203"/>
                </a:cubicBezTo>
                <a:cubicBezTo>
                  <a:pt x="16358" y="6348"/>
                  <a:pt x="17202" y="6545"/>
                  <a:pt x="18031" y="6792"/>
                </a:cubicBezTo>
                <a:cubicBezTo>
                  <a:pt x="18431" y="6912"/>
                  <a:pt x="18827" y="7043"/>
                  <a:pt x="19220" y="7186"/>
                </a:cubicBezTo>
                <a:cubicBezTo>
                  <a:pt x="19387" y="7248"/>
                  <a:pt x="19554" y="7311"/>
                  <a:pt x="19719" y="7377"/>
                </a:cubicBezTo>
                <a:cubicBezTo>
                  <a:pt x="19803" y="7411"/>
                  <a:pt x="19886" y="7444"/>
                  <a:pt x="19970" y="7478"/>
                </a:cubicBezTo>
                <a:cubicBezTo>
                  <a:pt x="19993" y="7488"/>
                  <a:pt x="20025" y="7503"/>
                  <a:pt x="20069" y="7523"/>
                </a:cubicBezTo>
                <a:cubicBezTo>
                  <a:pt x="20962" y="7934"/>
                  <a:pt x="21831" y="8388"/>
                  <a:pt x="22660" y="8917"/>
                </a:cubicBezTo>
                <a:cubicBezTo>
                  <a:pt x="23062" y="9173"/>
                  <a:pt x="23453" y="9444"/>
                  <a:pt x="23834" y="9730"/>
                </a:cubicBezTo>
                <a:cubicBezTo>
                  <a:pt x="23889" y="9776"/>
                  <a:pt x="23947" y="9820"/>
                  <a:pt x="24002" y="9863"/>
                </a:cubicBezTo>
                <a:cubicBezTo>
                  <a:pt x="23947" y="9897"/>
                  <a:pt x="23891" y="9929"/>
                  <a:pt x="23837" y="9963"/>
                </a:cubicBezTo>
                <a:cubicBezTo>
                  <a:pt x="23205" y="10346"/>
                  <a:pt x="22559" y="10716"/>
                  <a:pt x="21945" y="11127"/>
                </a:cubicBezTo>
                <a:cubicBezTo>
                  <a:pt x="21589" y="11364"/>
                  <a:pt x="21204" y="11628"/>
                  <a:pt x="20930" y="11971"/>
                </a:cubicBezTo>
                <a:cubicBezTo>
                  <a:pt x="20830" y="12012"/>
                  <a:pt x="20459" y="12349"/>
                  <a:pt x="20423" y="12396"/>
                </a:cubicBezTo>
                <a:cubicBezTo>
                  <a:pt x="19940" y="13015"/>
                  <a:pt x="19732" y="13980"/>
                  <a:pt x="20423" y="14577"/>
                </a:cubicBezTo>
                <a:cubicBezTo>
                  <a:pt x="20922" y="15010"/>
                  <a:pt x="21472" y="15145"/>
                  <a:pt x="22062" y="15145"/>
                </a:cubicBezTo>
                <a:cubicBezTo>
                  <a:pt x="22305" y="15145"/>
                  <a:pt x="22555" y="15122"/>
                  <a:pt x="22811" y="15087"/>
                </a:cubicBezTo>
                <a:cubicBezTo>
                  <a:pt x="23746" y="14963"/>
                  <a:pt x="24672" y="14213"/>
                  <a:pt x="25468" y="13732"/>
                </a:cubicBezTo>
                <a:cubicBezTo>
                  <a:pt x="26945" y="12841"/>
                  <a:pt x="28410" y="11916"/>
                  <a:pt x="29847" y="10961"/>
                </a:cubicBezTo>
                <a:cubicBezTo>
                  <a:pt x="30560" y="10488"/>
                  <a:pt x="30993" y="9623"/>
                  <a:pt x="30741" y="8765"/>
                </a:cubicBezTo>
                <a:cubicBezTo>
                  <a:pt x="30315" y="7308"/>
                  <a:pt x="29821" y="5887"/>
                  <a:pt x="29235" y="4487"/>
                </a:cubicBezTo>
                <a:cubicBezTo>
                  <a:pt x="28639" y="3066"/>
                  <a:pt x="28063" y="1417"/>
                  <a:pt x="26933" y="326"/>
                </a:cubicBezTo>
                <a:cubicBezTo>
                  <a:pt x="26702" y="102"/>
                  <a:pt x="26409" y="1"/>
                  <a:pt x="261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42" name="Google Shape;1342;p33"/>
          <p:cNvSpPr/>
          <p:nvPr/>
        </p:nvSpPr>
        <p:spPr>
          <a:xfrm rot="-4500131" flipH="1">
            <a:off x="3336084" y="2104819"/>
            <a:ext cx="503927" cy="246256"/>
          </a:xfrm>
          <a:custGeom>
            <a:avLst/>
            <a:gdLst/>
            <a:ahLst/>
            <a:cxnLst/>
            <a:rect l="l" t="t" r="r" b="b"/>
            <a:pathLst>
              <a:path w="30994" h="15146" extrusionOk="0">
                <a:moveTo>
                  <a:pt x="26118" y="1"/>
                </a:moveTo>
                <a:cubicBezTo>
                  <a:pt x="25504" y="1"/>
                  <a:pt x="24901" y="453"/>
                  <a:pt x="24917" y="1161"/>
                </a:cubicBezTo>
                <a:cubicBezTo>
                  <a:pt x="24947" y="2639"/>
                  <a:pt x="25572" y="4096"/>
                  <a:pt x="25956" y="5511"/>
                </a:cubicBezTo>
                <a:cubicBezTo>
                  <a:pt x="26048" y="5851"/>
                  <a:pt x="26131" y="6196"/>
                  <a:pt x="26219" y="6537"/>
                </a:cubicBezTo>
                <a:cubicBezTo>
                  <a:pt x="25810" y="6218"/>
                  <a:pt x="25359" y="5941"/>
                  <a:pt x="24965" y="5679"/>
                </a:cubicBezTo>
                <a:cubicBezTo>
                  <a:pt x="24222" y="5183"/>
                  <a:pt x="23445" y="4742"/>
                  <a:pt x="22640" y="4358"/>
                </a:cubicBezTo>
                <a:cubicBezTo>
                  <a:pt x="20897" y="3526"/>
                  <a:pt x="19066" y="2887"/>
                  <a:pt x="17168" y="2521"/>
                </a:cubicBezTo>
                <a:cubicBezTo>
                  <a:pt x="15620" y="2221"/>
                  <a:pt x="14041" y="2066"/>
                  <a:pt x="12463" y="2066"/>
                </a:cubicBezTo>
                <a:cubicBezTo>
                  <a:pt x="10170" y="2066"/>
                  <a:pt x="7879" y="2394"/>
                  <a:pt x="5687" y="3082"/>
                </a:cubicBezTo>
                <a:cubicBezTo>
                  <a:pt x="4621" y="3416"/>
                  <a:pt x="3464" y="3804"/>
                  <a:pt x="2534" y="4434"/>
                </a:cubicBezTo>
                <a:cubicBezTo>
                  <a:pt x="1624" y="5050"/>
                  <a:pt x="333" y="5838"/>
                  <a:pt x="112" y="7009"/>
                </a:cubicBezTo>
                <a:cubicBezTo>
                  <a:pt x="0" y="7591"/>
                  <a:pt x="267" y="8279"/>
                  <a:pt x="912" y="8419"/>
                </a:cubicBezTo>
                <a:cubicBezTo>
                  <a:pt x="1091" y="8458"/>
                  <a:pt x="1268" y="8475"/>
                  <a:pt x="1442" y="8475"/>
                </a:cubicBezTo>
                <a:cubicBezTo>
                  <a:pt x="2195" y="8475"/>
                  <a:pt x="2903" y="8156"/>
                  <a:pt x="3621" y="7913"/>
                </a:cubicBezTo>
                <a:cubicBezTo>
                  <a:pt x="4433" y="7638"/>
                  <a:pt x="5226" y="7314"/>
                  <a:pt x="6036" y="7034"/>
                </a:cubicBezTo>
                <a:cubicBezTo>
                  <a:pt x="6824" y="6761"/>
                  <a:pt x="7629" y="6539"/>
                  <a:pt x="8444" y="6364"/>
                </a:cubicBezTo>
                <a:cubicBezTo>
                  <a:pt x="8852" y="6276"/>
                  <a:pt x="9263" y="6205"/>
                  <a:pt x="9676" y="6140"/>
                </a:cubicBezTo>
                <a:cubicBezTo>
                  <a:pt x="9704" y="6134"/>
                  <a:pt x="9721" y="6133"/>
                  <a:pt x="9743" y="6128"/>
                </a:cubicBezTo>
                <a:cubicBezTo>
                  <a:pt x="9814" y="6120"/>
                  <a:pt x="9885" y="6111"/>
                  <a:pt x="9957" y="6103"/>
                </a:cubicBezTo>
                <a:cubicBezTo>
                  <a:pt x="10193" y="6077"/>
                  <a:pt x="10432" y="6054"/>
                  <a:pt x="10669" y="6035"/>
                </a:cubicBezTo>
                <a:cubicBezTo>
                  <a:pt x="11238" y="5989"/>
                  <a:pt x="11808" y="5967"/>
                  <a:pt x="12379" y="5967"/>
                </a:cubicBezTo>
                <a:cubicBezTo>
                  <a:pt x="12675" y="5967"/>
                  <a:pt x="12970" y="5973"/>
                  <a:pt x="13266" y="5985"/>
                </a:cubicBezTo>
                <a:cubicBezTo>
                  <a:pt x="13684" y="6001"/>
                  <a:pt x="14101" y="6030"/>
                  <a:pt x="14517" y="6071"/>
                </a:cubicBezTo>
                <a:cubicBezTo>
                  <a:pt x="14586" y="6079"/>
                  <a:pt x="14881" y="6111"/>
                  <a:pt x="14976" y="6121"/>
                </a:cubicBezTo>
                <a:cubicBezTo>
                  <a:pt x="15016" y="6127"/>
                  <a:pt x="15054" y="6131"/>
                  <a:pt x="15062" y="6133"/>
                </a:cubicBezTo>
                <a:cubicBezTo>
                  <a:pt x="15210" y="6156"/>
                  <a:pt x="15358" y="6178"/>
                  <a:pt x="15505" y="6203"/>
                </a:cubicBezTo>
                <a:cubicBezTo>
                  <a:pt x="16358" y="6348"/>
                  <a:pt x="17202" y="6545"/>
                  <a:pt x="18031" y="6792"/>
                </a:cubicBezTo>
                <a:cubicBezTo>
                  <a:pt x="18431" y="6912"/>
                  <a:pt x="18827" y="7043"/>
                  <a:pt x="19220" y="7186"/>
                </a:cubicBezTo>
                <a:cubicBezTo>
                  <a:pt x="19387" y="7248"/>
                  <a:pt x="19554" y="7311"/>
                  <a:pt x="19719" y="7377"/>
                </a:cubicBezTo>
                <a:cubicBezTo>
                  <a:pt x="19803" y="7411"/>
                  <a:pt x="19886" y="7444"/>
                  <a:pt x="19970" y="7478"/>
                </a:cubicBezTo>
                <a:cubicBezTo>
                  <a:pt x="19993" y="7488"/>
                  <a:pt x="20025" y="7503"/>
                  <a:pt x="20069" y="7523"/>
                </a:cubicBezTo>
                <a:cubicBezTo>
                  <a:pt x="20962" y="7934"/>
                  <a:pt x="21831" y="8388"/>
                  <a:pt x="22660" y="8917"/>
                </a:cubicBezTo>
                <a:cubicBezTo>
                  <a:pt x="23062" y="9173"/>
                  <a:pt x="23453" y="9444"/>
                  <a:pt x="23834" y="9730"/>
                </a:cubicBezTo>
                <a:cubicBezTo>
                  <a:pt x="23889" y="9776"/>
                  <a:pt x="23947" y="9820"/>
                  <a:pt x="24002" y="9863"/>
                </a:cubicBezTo>
                <a:cubicBezTo>
                  <a:pt x="23947" y="9897"/>
                  <a:pt x="23891" y="9929"/>
                  <a:pt x="23837" y="9963"/>
                </a:cubicBezTo>
                <a:cubicBezTo>
                  <a:pt x="23205" y="10346"/>
                  <a:pt x="22559" y="10716"/>
                  <a:pt x="21945" y="11127"/>
                </a:cubicBezTo>
                <a:cubicBezTo>
                  <a:pt x="21589" y="11364"/>
                  <a:pt x="21204" y="11628"/>
                  <a:pt x="20930" y="11971"/>
                </a:cubicBezTo>
                <a:cubicBezTo>
                  <a:pt x="20830" y="12012"/>
                  <a:pt x="20459" y="12349"/>
                  <a:pt x="20423" y="12396"/>
                </a:cubicBezTo>
                <a:cubicBezTo>
                  <a:pt x="19940" y="13015"/>
                  <a:pt x="19732" y="13980"/>
                  <a:pt x="20423" y="14577"/>
                </a:cubicBezTo>
                <a:cubicBezTo>
                  <a:pt x="20922" y="15010"/>
                  <a:pt x="21472" y="15145"/>
                  <a:pt x="22062" y="15145"/>
                </a:cubicBezTo>
                <a:cubicBezTo>
                  <a:pt x="22305" y="15145"/>
                  <a:pt x="22555" y="15122"/>
                  <a:pt x="22811" y="15087"/>
                </a:cubicBezTo>
                <a:cubicBezTo>
                  <a:pt x="23746" y="14963"/>
                  <a:pt x="24672" y="14213"/>
                  <a:pt x="25468" y="13732"/>
                </a:cubicBezTo>
                <a:cubicBezTo>
                  <a:pt x="26945" y="12841"/>
                  <a:pt x="28410" y="11916"/>
                  <a:pt x="29847" y="10961"/>
                </a:cubicBezTo>
                <a:cubicBezTo>
                  <a:pt x="30560" y="10488"/>
                  <a:pt x="30993" y="9623"/>
                  <a:pt x="30741" y="8765"/>
                </a:cubicBezTo>
                <a:cubicBezTo>
                  <a:pt x="30315" y="7308"/>
                  <a:pt x="29821" y="5887"/>
                  <a:pt x="29235" y="4487"/>
                </a:cubicBezTo>
                <a:cubicBezTo>
                  <a:pt x="28639" y="3066"/>
                  <a:pt x="28063" y="1417"/>
                  <a:pt x="26933" y="326"/>
                </a:cubicBezTo>
                <a:cubicBezTo>
                  <a:pt x="26702" y="102"/>
                  <a:pt x="26409" y="1"/>
                  <a:pt x="26118" y="1"/>
                </a:cubicBezTo>
                <a:close/>
              </a:path>
            </a:pathLst>
          </a:cu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343" name="Google Shape;1343;p33"/>
          <p:cNvGrpSpPr/>
          <p:nvPr/>
        </p:nvGrpSpPr>
        <p:grpSpPr>
          <a:xfrm>
            <a:off x="444075" y="2999339"/>
            <a:ext cx="8346700" cy="1436996"/>
            <a:chOff x="444075" y="2999339"/>
            <a:chExt cx="8346700" cy="1436996"/>
          </a:xfrm>
        </p:grpSpPr>
        <p:sp>
          <p:nvSpPr>
            <p:cNvPr id="1344" name="Google Shape;1344;p33"/>
            <p:cNvSpPr/>
            <p:nvPr/>
          </p:nvSpPr>
          <p:spPr>
            <a:xfrm>
              <a:off x="1123873" y="2999339"/>
              <a:ext cx="1423742" cy="1377141"/>
            </a:xfrm>
            <a:custGeom>
              <a:avLst/>
              <a:gdLst/>
              <a:ahLst/>
              <a:cxnLst/>
              <a:rect l="l" t="t" r="r" b="b"/>
              <a:pathLst>
                <a:path w="87561" h="84695" extrusionOk="0">
                  <a:moveTo>
                    <a:pt x="53046" y="0"/>
                  </a:moveTo>
                  <a:cubicBezTo>
                    <a:pt x="52058" y="0"/>
                    <a:pt x="51064" y="59"/>
                    <a:pt x="50069" y="179"/>
                  </a:cubicBezTo>
                  <a:cubicBezTo>
                    <a:pt x="49004" y="308"/>
                    <a:pt x="47943" y="472"/>
                    <a:pt x="46899" y="726"/>
                  </a:cubicBezTo>
                  <a:cubicBezTo>
                    <a:pt x="46404" y="844"/>
                    <a:pt x="45918" y="985"/>
                    <a:pt x="45437" y="1148"/>
                  </a:cubicBezTo>
                  <a:cubicBezTo>
                    <a:pt x="45230" y="1217"/>
                    <a:pt x="45025" y="1290"/>
                    <a:pt x="44820" y="1366"/>
                  </a:cubicBezTo>
                  <a:cubicBezTo>
                    <a:pt x="44684" y="1417"/>
                    <a:pt x="44547" y="1469"/>
                    <a:pt x="44414" y="1523"/>
                  </a:cubicBezTo>
                  <a:cubicBezTo>
                    <a:pt x="44414" y="1523"/>
                    <a:pt x="44414" y="1523"/>
                    <a:pt x="44414" y="1523"/>
                  </a:cubicBezTo>
                  <a:lnTo>
                    <a:pt x="44414" y="1523"/>
                  </a:lnTo>
                  <a:cubicBezTo>
                    <a:pt x="44413" y="1523"/>
                    <a:pt x="43870" y="1742"/>
                    <a:pt x="43874" y="1742"/>
                  </a:cubicBezTo>
                  <a:cubicBezTo>
                    <a:pt x="43875" y="1742"/>
                    <a:pt x="43913" y="1727"/>
                    <a:pt x="44006" y="1690"/>
                  </a:cubicBezTo>
                  <a:lnTo>
                    <a:pt x="44006" y="1690"/>
                  </a:lnTo>
                  <a:cubicBezTo>
                    <a:pt x="42922" y="2120"/>
                    <a:pt x="42045" y="3208"/>
                    <a:pt x="42445" y="4443"/>
                  </a:cubicBezTo>
                  <a:cubicBezTo>
                    <a:pt x="42726" y="5311"/>
                    <a:pt x="43624" y="6124"/>
                    <a:pt x="44584" y="6124"/>
                  </a:cubicBezTo>
                  <a:cubicBezTo>
                    <a:pt x="44788" y="6124"/>
                    <a:pt x="44995" y="6087"/>
                    <a:pt x="45200" y="6007"/>
                  </a:cubicBezTo>
                  <a:cubicBezTo>
                    <a:pt x="46107" y="5648"/>
                    <a:pt x="47058" y="5378"/>
                    <a:pt x="48004" y="5144"/>
                  </a:cubicBezTo>
                  <a:cubicBezTo>
                    <a:pt x="48461" y="5029"/>
                    <a:pt x="48921" y="4931"/>
                    <a:pt x="49384" y="4848"/>
                  </a:cubicBezTo>
                  <a:cubicBezTo>
                    <a:pt x="49598" y="4808"/>
                    <a:pt x="49814" y="4774"/>
                    <a:pt x="50028" y="4739"/>
                  </a:cubicBezTo>
                  <a:cubicBezTo>
                    <a:pt x="50035" y="4739"/>
                    <a:pt x="50083" y="4732"/>
                    <a:pt x="50132" y="4726"/>
                  </a:cubicBezTo>
                  <a:cubicBezTo>
                    <a:pt x="50234" y="4715"/>
                    <a:pt x="50499" y="4684"/>
                    <a:pt x="50501" y="4684"/>
                  </a:cubicBezTo>
                  <a:lnTo>
                    <a:pt x="50501" y="4684"/>
                  </a:lnTo>
                  <a:cubicBezTo>
                    <a:pt x="50501" y="4684"/>
                    <a:pt x="50501" y="4684"/>
                    <a:pt x="50501" y="4684"/>
                  </a:cubicBezTo>
                  <a:cubicBezTo>
                    <a:pt x="51318" y="4600"/>
                    <a:pt x="52137" y="4558"/>
                    <a:pt x="52958" y="4558"/>
                  </a:cubicBezTo>
                  <a:cubicBezTo>
                    <a:pt x="53082" y="4558"/>
                    <a:pt x="53206" y="4559"/>
                    <a:pt x="53331" y="4560"/>
                  </a:cubicBezTo>
                  <a:cubicBezTo>
                    <a:pt x="53802" y="4568"/>
                    <a:pt x="54276" y="4588"/>
                    <a:pt x="54748" y="4622"/>
                  </a:cubicBezTo>
                  <a:cubicBezTo>
                    <a:pt x="55001" y="4641"/>
                    <a:pt x="55256" y="4663"/>
                    <a:pt x="55510" y="4689"/>
                  </a:cubicBezTo>
                  <a:cubicBezTo>
                    <a:pt x="55618" y="4700"/>
                    <a:pt x="55726" y="4711"/>
                    <a:pt x="55835" y="4725"/>
                  </a:cubicBezTo>
                  <a:cubicBezTo>
                    <a:pt x="55860" y="4728"/>
                    <a:pt x="56019" y="4748"/>
                    <a:pt x="56099" y="4758"/>
                  </a:cubicBezTo>
                  <a:cubicBezTo>
                    <a:pt x="56148" y="4766"/>
                    <a:pt x="56198" y="4774"/>
                    <a:pt x="56206" y="4774"/>
                  </a:cubicBezTo>
                  <a:cubicBezTo>
                    <a:pt x="56349" y="4799"/>
                    <a:pt x="56493" y="4821"/>
                    <a:pt x="56636" y="4846"/>
                  </a:cubicBezTo>
                  <a:cubicBezTo>
                    <a:pt x="56853" y="4883"/>
                    <a:pt x="57067" y="4922"/>
                    <a:pt x="57283" y="4965"/>
                  </a:cubicBezTo>
                  <a:cubicBezTo>
                    <a:pt x="57782" y="5065"/>
                    <a:pt x="58280" y="5179"/>
                    <a:pt x="58774" y="5308"/>
                  </a:cubicBezTo>
                  <a:cubicBezTo>
                    <a:pt x="59708" y="5551"/>
                    <a:pt x="60626" y="5846"/>
                    <a:pt x="61528" y="6190"/>
                  </a:cubicBezTo>
                  <a:cubicBezTo>
                    <a:pt x="61717" y="6263"/>
                    <a:pt x="61903" y="6342"/>
                    <a:pt x="62093" y="6414"/>
                  </a:cubicBezTo>
                  <a:cubicBezTo>
                    <a:pt x="62102" y="6417"/>
                    <a:pt x="62106" y="6419"/>
                    <a:pt x="62114" y="6421"/>
                  </a:cubicBezTo>
                  <a:cubicBezTo>
                    <a:pt x="62174" y="6448"/>
                    <a:pt x="62234" y="6474"/>
                    <a:pt x="62295" y="6501"/>
                  </a:cubicBezTo>
                  <a:cubicBezTo>
                    <a:pt x="62726" y="6691"/>
                    <a:pt x="63154" y="6892"/>
                    <a:pt x="63576" y="7103"/>
                  </a:cubicBezTo>
                  <a:cubicBezTo>
                    <a:pt x="64389" y="7512"/>
                    <a:pt x="65184" y="7956"/>
                    <a:pt x="65957" y="8436"/>
                  </a:cubicBezTo>
                  <a:cubicBezTo>
                    <a:pt x="66732" y="8917"/>
                    <a:pt x="67486" y="9431"/>
                    <a:pt x="68217" y="9976"/>
                  </a:cubicBezTo>
                  <a:cubicBezTo>
                    <a:pt x="68289" y="10031"/>
                    <a:pt x="68359" y="10083"/>
                    <a:pt x="68431" y="10138"/>
                  </a:cubicBezTo>
                  <a:cubicBezTo>
                    <a:pt x="68607" y="10277"/>
                    <a:pt x="68782" y="10416"/>
                    <a:pt x="68957" y="10558"/>
                  </a:cubicBezTo>
                  <a:cubicBezTo>
                    <a:pt x="69323" y="10858"/>
                    <a:pt x="69684" y="11166"/>
                    <a:pt x="70038" y="11481"/>
                  </a:cubicBezTo>
                  <a:cubicBezTo>
                    <a:pt x="71377" y="12674"/>
                    <a:pt x="72627" y="13963"/>
                    <a:pt x="73778" y="15339"/>
                  </a:cubicBezTo>
                  <a:cubicBezTo>
                    <a:pt x="74030" y="15640"/>
                    <a:pt x="74273" y="15945"/>
                    <a:pt x="74516" y="16251"/>
                  </a:cubicBezTo>
                  <a:cubicBezTo>
                    <a:pt x="74562" y="16311"/>
                    <a:pt x="74664" y="16444"/>
                    <a:pt x="74711" y="16507"/>
                  </a:cubicBezTo>
                  <a:cubicBezTo>
                    <a:pt x="74869" y="16718"/>
                    <a:pt x="75025" y="16931"/>
                    <a:pt x="75177" y="17145"/>
                  </a:cubicBezTo>
                  <a:cubicBezTo>
                    <a:pt x="75675" y="17839"/>
                    <a:pt x="76150" y="18551"/>
                    <a:pt x="76601" y="19278"/>
                  </a:cubicBezTo>
                  <a:cubicBezTo>
                    <a:pt x="77536" y="20789"/>
                    <a:pt x="78370" y="22360"/>
                    <a:pt x="79095" y="23980"/>
                  </a:cubicBezTo>
                  <a:cubicBezTo>
                    <a:pt x="79177" y="24161"/>
                    <a:pt x="79255" y="24342"/>
                    <a:pt x="79334" y="24523"/>
                  </a:cubicBezTo>
                  <a:cubicBezTo>
                    <a:pt x="79337" y="24528"/>
                    <a:pt x="79337" y="24531"/>
                    <a:pt x="79340" y="24536"/>
                  </a:cubicBezTo>
                  <a:cubicBezTo>
                    <a:pt x="79377" y="24624"/>
                    <a:pt x="79413" y="24713"/>
                    <a:pt x="79448" y="24801"/>
                  </a:cubicBezTo>
                  <a:cubicBezTo>
                    <a:pt x="79621" y="25227"/>
                    <a:pt x="79788" y="25658"/>
                    <a:pt x="79948" y="26090"/>
                  </a:cubicBezTo>
                  <a:cubicBezTo>
                    <a:pt x="80254" y="26924"/>
                    <a:pt x="80534" y="27768"/>
                    <a:pt x="80788" y="28621"/>
                  </a:cubicBezTo>
                  <a:cubicBezTo>
                    <a:pt x="81284" y="30297"/>
                    <a:pt x="81676" y="32002"/>
                    <a:pt x="81960" y="33725"/>
                  </a:cubicBezTo>
                  <a:cubicBezTo>
                    <a:pt x="81992" y="33920"/>
                    <a:pt x="82024" y="34116"/>
                    <a:pt x="82054" y="34311"/>
                  </a:cubicBezTo>
                  <a:cubicBezTo>
                    <a:pt x="82068" y="34406"/>
                    <a:pt x="82102" y="34664"/>
                    <a:pt x="82112" y="34739"/>
                  </a:cubicBezTo>
                  <a:cubicBezTo>
                    <a:pt x="82164" y="35148"/>
                    <a:pt x="82212" y="35558"/>
                    <a:pt x="82252" y="35968"/>
                  </a:cubicBezTo>
                  <a:cubicBezTo>
                    <a:pt x="82334" y="36823"/>
                    <a:pt x="82389" y="37677"/>
                    <a:pt x="82420" y="38535"/>
                  </a:cubicBezTo>
                  <a:cubicBezTo>
                    <a:pt x="82482" y="40314"/>
                    <a:pt x="82429" y="42096"/>
                    <a:pt x="82260" y="43869"/>
                  </a:cubicBezTo>
                  <a:cubicBezTo>
                    <a:pt x="82221" y="44291"/>
                    <a:pt x="82169" y="44712"/>
                    <a:pt x="82120" y="45134"/>
                  </a:cubicBezTo>
                  <a:cubicBezTo>
                    <a:pt x="82111" y="45200"/>
                    <a:pt x="82102" y="45266"/>
                    <a:pt x="82092" y="45332"/>
                  </a:cubicBezTo>
                  <a:cubicBezTo>
                    <a:pt x="82054" y="45592"/>
                    <a:pt x="82013" y="45853"/>
                    <a:pt x="81969" y="46113"/>
                  </a:cubicBezTo>
                  <a:cubicBezTo>
                    <a:pt x="81830" y="46942"/>
                    <a:pt x="81665" y="47766"/>
                    <a:pt x="81473" y="48585"/>
                  </a:cubicBezTo>
                  <a:cubicBezTo>
                    <a:pt x="81088" y="50236"/>
                    <a:pt x="80602" y="51861"/>
                    <a:pt x="80015" y="53452"/>
                  </a:cubicBezTo>
                  <a:cubicBezTo>
                    <a:pt x="79875" y="53836"/>
                    <a:pt x="79728" y="54216"/>
                    <a:pt x="79577" y="54595"/>
                  </a:cubicBezTo>
                  <a:cubicBezTo>
                    <a:pt x="79507" y="54770"/>
                    <a:pt x="79435" y="54944"/>
                    <a:pt x="79363" y="55119"/>
                  </a:cubicBezTo>
                  <a:cubicBezTo>
                    <a:pt x="79406" y="55013"/>
                    <a:pt x="79423" y="54972"/>
                    <a:pt x="79422" y="54972"/>
                  </a:cubicBezTo>
                  <a:lnTo>
                    <a:pt x="79422" y="54972"/>
                  </a:lnTo>
                  <a:cubicBezTo>
                    <a:pt x="79420" y="54972"/>
                    <a:pt x="79267" y="55338"/>
                    <a:pt x="79218" y="55448"/>
                  </a:cubicBezTo>
                  <a:cubicBezTo>
                    <a:pt x="78887" y="56194"/>
                    <a:pt x="78537" y="56931"/>
                    <a:pt x="78165" y="57658"/>
                  </a:cubicBezTo>
                  <a:cubicBezTo>
                    <a:pt x="77391" y="59167"/>
                    <a:pt x="76532" y="60633"/>
                    <a:pt x="75590" y="62044"/>
                  </a:cubicBezTo>
                  <a:cubicBezTo>
                    <a:pt x="75120" y="62750"/>
                    <a:pt x="74629" y="63442"/>
                    <a:pt x="74118" y="64120"/>
                  </a:cubicBezTo>
                  <a:cubicBezTo>
                    <a:pt x="74062" y="64196"/>
                    <a:pt x="74005" y="64271"/>
                    <a:pt x="73948" y="64346"/>
                  </a:cubicBezTo>
                  <a:cubicBezTo>
                    <a:pt x="73942" y="64354"/>
                    <a:pt x="73920" y="64382"/>
                    <a:pt x="73896" y="64413"/>
                  </a:cubicBezTo>
                  <a:cubicBezTo>
                    <a:pt x="73827" y="64498"/>
                    <a:pt x="73633" y="64744"/>
                    <a:pt x="73599" y="64787"/>
                  </a:cubicBezTo>
                  <a:cubicBezTo>
                    <a:pt x="73342" y="65105"/>
                    <a:pt x="73083" y="65421"/>
                    <a:pt x="72818" y="65732"/>
                  </a:cubicBezTo>
                  <a:cubicBezTo>
                    <a:pt x="71719" y="67029"/>
                    <a:pt x="70548" y="68261"/>
                    <a:pt x="69310" y="69424"/>
                  </a:cubicBezTo>
                  <a:cubicBezTo>
                    <a:pt x="68690" y="70005"/>
                    <a:pt x="68056" y="70569"/>
                    <a:pt x="67405" y="71114"/>
                  </a:cubicBezTo>
                  <a:cubicBezTo>
                    <a:pt x="67115" y="71357"/>
                    <a:pt x="66823" y="71596"/>
                    <a:pt x="66527" y="71831"/>
                  </a:cubicBezTo>
                  <a:cubicBezTo>
                    <a:pt x="66444" y="71896"/>
                    <a:pt x="66359" y="71962"/>
                    <a:pt x="66275" y="72030"/>
                  </a:cubicBezTo>
                  <a:cubicBezTo>
                    <a:pt x="66110" y="72154"/>
                    <a:pt x="65946" y="72279"/>
                    <a:pt x="65778" y="72402"/>
                  </a:cubicBezTo>
                  <a:cubicBezTo>
                    <a:pt x="64404" y="73422"/>
                    <a:pt x="62969" y="74358"/>
                    <a:pt x="61485" y="75208"/>
                  </a:cubicBezTo>
                  <a:cubicBezTo>
                    <a:pt x="60596" y="75717"/>
                    <a:pt x="59690" y="76193"/>
                    <a:pt x="58768" y="76638"/>
                  </a:cubicBezTo>
                  <a:cubicBezTo>
                    <a:pt x="58358" y="76836"/>
                    <a:pt x="57945" y="77028"/>
                    <a:pt x="57530" y="77213"/>
                  </a:cubicBezTo>
                  <a:cubicBezTo>
                    <a:pt x="57391" y="77274"/>
                    <a:pt x="57252" y="77334"/>
                    <a:pt x="57113" y="77394"/>
                  </a:cubicBezTo>
                  <a:cubicBezTo>
                    <a:pt x="57105" y="77397"/>
                    <a:pt x="57102" y="77399"/>
                    <a:pt x="57095" y="77402"/>
                  </a:cubicBezTo>
                  <a:cubicBezTo>
                    <a:pt x="56858" y="77501"/>
                    <a:pt x="56619" y="77597"/>
                    <a:pt x="56378" y="77690"/>
                  </a:cubicBezTo>
                  <a:cubicBezTo>
                    <a:pt x="54610" y="78386"/>
                    <a:pt x="52793" y="78952"/>
                    <a:pt x="50941" y="79381"/>
                  </a:cubicBezTo>
                  <a:cubicBezTo>
                    <a:pt x="50050" y="79588"/>
                    <a:pt x="49152" y="79764"/>
                    <a:pt x="48246" y="79907"/>
                  </a:cubicBezTo>
                  <a:cubicBezTo>
                    <a:pt x="48045" y="79940"/>
                    <a:pt x="47843" y="79969"/>
                    <a:pt x="47642" y="79998"/>
                  </a:cubicBezTo>
                  <a:cubicBezTo>
                    <a:pt x="47597" y="80006"/>
                    <a:pt x="47569" y="80009"/>
                    <a:pt x="47546" y="80013"/>
                  </a:cubicBezTo>
                  <a:cubicBezTo>
                    <a:pt x="47522" y="80016"/>
                    <a:pt x="47487" y="80019"/>
                    <a:pt x="47421" y="80028"/>
                  </a:cubicBezTo>
                  <a:cubicBezTo>
                    <a:pt x="46949" y="80082"/>
                    <a:pt x="46477" y="80133"/>
                    <a:pt x="46004" y="80174"/>
                  </a:cubicBezTo>
                  <a:cubicBezTo>
                    <a:pt x="44840" y="80275"/>
                    <a:pt x="43671" y="80325"/>
                    <a:pt x="42503" y="80325"/>
                  </a:cubicBezTo>
                  <a:cubicBezTo>
                    <a:pt x="41839" y="80325"/>
                    <a:pt x="41175" y="80309"/>
                    <a:pt x="40512" y="80277"/>
                  </a:cubicBezTo>
                  <a:cubicBezTo>
                    <a:pt x="39596" y="80231"/>
                    <a:pt x="38683" y="80157"/>
                    <a:pt x="37773" y="80051"/>
                  </a:cubicBezTo>
                  <a:cubicBezTo>
                    <a:pt x="37712" y="80044"/>
                    <a:pt x="37470" y="80013"/>
                    <a:pt x="37365" y="80001"/>
                  </a:cubicBezTo>
                  <a:cubicBezTo>
                    <a:pt x="37269" y="79987"/>
                    <a:pt x="37006" y="79950"/>
                    <a:pt x="36942" y="79940"/>
                  </a:cubicBezTo>
                  <a:cubicBezTo>
                    <a:pt x="36472" y="79869"/>
                    <a:pt x="36003" y="79790"/>
                    <a:pt x="35537" y="79702"/>
                  </a:cubicBezTo>
                  <a:cubicBezTo>
                    <a:pt x="33735" y="79365"/>
                    <a:pt x="31957" y="78908"/>
                    <a:pt x="30218" y="78332"/>
                  </a:cubicBezTo>
                  <a:cubicBezTo>
                    <a:pt x="29348" y="78044"/>
                    <a:pt x="28491" y="77724"/>
                    <a:pt x="27642" y="77380"/>
                  </a:cubicBezTo>
                  <a:cubicBezTo>
                    <a:pt x="27579" y="77353"/>
                    <a:pt x="27547" y="77342"/>
                    <a:pt x="27526" y="77333"/>
                  </a:cubicBezTo>
                  <a:cubicBezTo>
                    <a:pt x="27504" y="77324"/>
                    <a:pt x="27474" y="77309"/>
                    <a:pt x="27414" y="77283"/>
                  </a:cubicBezTo>
                  <a:cubicBezTo>
                    <a:pt x="27227" y="77202"/>
                    <a:pt x="27041" y="77120"/>
                    <a:pt x="26855" y="77035"/>
                  </a:cubicBezTo>
                  <a:cubicBezTo>
                    <a:pt x="26423" y="76840"/>
                    <a:pt x="25994" y="76637"/>
                    <a:pt x="25569" y="76426"/>
                  </a:cubicBezTo>
                  <a:cubicBezTo>
                    <a:pt x="23973" y="75632"/>
                    <a:pt x="22434" y="74727"/>
                    <a:pt x="20966" y="73719"/>
                  </a:cubicBezTo>
                  <a:cubicBezTo>
                    <a:pt x="20629" y="73488"/>
                    <a:pt x="20296" y="73252"/>
                    <a:pt x="19968" y="73010"/>
                  </a:cubicBezTo>
                  <a:cubicBezTo>
                    <a:pt x="19817" y="72899"/>
                    <a:pt x="19668" y="72784"/>
                    <a:pt x="19515" y="72673"/>
                  </a:cubicBezTo>
                  <a:cubicBezTo>
                    <a:pt x="19505" y="72666"/>
                    <a:pt x="19499" y="72661"/>
                    <a:pt x="19492" y="72656"/>
                  </a:cubicBezTo>
                  <a:cubicBezTo>
                    <a:pt x="19423" y="72601"/>
                    <a:pt x="19354" y="72549"/>
                    <a:pt x="19287" y="72494"/>
                  </a:cubicBezTo>
                  <a:cubicBezTo>
                    <a:pt x="18623" y="71968"/>
                    <a:pt x="17975" y="71423"/>
                    <a:pt x="17342" y="70859"/>
                  </a:cubicBezTo>
                  <a:cubicBezTo>
                    <a:pt x="16078" y="69732"/>
                    <a:pt x="14885" y="68526"/>
                    <a:pt x="13773" y="67248"/>
                  </a:cubicBezTo>
                  <a:cubicBezTo>
                    <a:pt x="13505" y="66941"/>
                    <a:pt x="13242" y="66629"/>
                    <a:pt x="12983" y="66314"/>
                  </a:cubicBezTo>
                  <a:cubicBezTo>
                    <a:pt x="12864" y="66169"/>
                    <a:pt x="12746" y="66022"/>
                    <a:pt x="12628" y="65875"/>
                  </a:cubicBezTo>
                  <a:cubicBezTo>
                    <a:pt x="12570" y="65801"/>
                    <a:pt x="12513" y="65726"/>
                    <a:pt x="12454" y="65654"/>
                  </a:cubicBezTo>
                  <a:cubicBezTo>
                    <a:pt x="12441" y="65637"/>
                    <a:pt x="12438" y="65634"/>
                    <a:pt x="12429" y="65623"/>
                  </a:cubicBezTo>
                  <a:cubicBezTo>
                    <a:pt x="12413" y="65603"/>
                    <a:pt x="12403" y="65588"/>
                    <a:pt x="12381" y="65559"/>
                  </a:cubicBezTo>
                  <a:cubicBezTo>
                    <a:pt x="11887" y="64907"/>
                    <a:pt x="11414" y="64243"/>
                    <a:pt x="10957" y="63566"/>
                  </a:cubicBezTo>
                  <a:cubicBezTo>
                    <a:pt x="10013" y="62158"/>
                    <a:pt x="9157" y="60693"/>
                    <a:pt x="8394" y="59179"/>
                  </a:cubicBezTo>
                  <a:cubicBezTo>
                    <a:pt x="8027" y="58451"/>
                    <a:pt x="7682" y="57712"/>
                    <a:pt x="7359" y="56963"/>
                  </a:cubicBezTo>
                  <a:cubicBezTo>
                    <a:pt x="7296" y="56818"/>
                    <a:pt x="7276" y="56770"/>
                    <a:pt x="7276" y="56770"/>
                  </a:cubicBezTo>
                  <a:lnTo>
                    <a:pt x="7276" y="56770"/>
                  </a:lnTo>
                  <a:cubicBezTo>
                    <a:pt x="7277" y="56770"/>
                    <a:pt x="7325" y="56881"/>
                    <a:pt x="7345" y="56928"/>
                  </a:cubicBezTo>
                  <a:cubicBezTo>
                    <a:pt x="7309" y="56840"/>
                    <a:pt x="7273" y="56754"/>
                    <a:pt x="7238" y="56666"/>
                  </a:cubicBezTo>
                  <a:cubicBezTo>
                    <a:pt x="7167" y="56492"/>
                    <a:pt x="7097" y="56317"/>
                    <a:pt x="7030" y="56141"/>
                  </a:cubicBezTo>
                  <a:cubicBezTo>
                    <a:pt x="6870" y="55733"/>
                    <a:pt x="6717" y="55319"/>
                    <a:pt x="6571" y="54906"/>
                  </a:cubicBezTo>
                  <a:cubicBezTo>
                    <a:pt x="6008" y="53307"/>
                    <a:pt x="5550" y="51675"/>
                    <a:pt x="5198" y="50018"/>
                  </a:cubicBezTo>
                  <a:cubicBezTo>
                    <a:pt x="5026" y="49219"/>
                    <a:pt x="4881" y="48416"/>
                    <a:pt x="4763" y="47607"/>
                  </a:cubicBezTo>
                  <a:cubicBezTo>
                    <a:pt x="4758" y="47581"/>
                    <a:pt x="4738" y="47431"/>
                    <a:pt x="4728" y="47357"/>
                  </a:cubicBezTo>
                  <a:cubicBezTo>
                    <a:pt x="4722" y="47304"/>
                    <a:pt x="4714" y="47245"/>
                    <a:pt x="4713" y="47242"/>
                  </a:cubicBezTo>
                  <a:cubicBezTo>
                    <a:pt x="4689" y="47046"/>
                    <a:pt x="4666" y="46850"/>
                    <a:pt x="4645" y="46652"/>
                  </a:cubicBezTo>
                  <a:cubicBezTo>
                    <a:pt x="4597" y="46193"/>
                    <a:pt x="4558" y="45733"/>
                    <a:pt x="4525" y="45273"/>
                  </a:cubicBezTo>
                  <a:cubicBezTo>
                    <a:pt x="4402" y="43497"/>
                    <a:pt x="4401" y="41714"/>
                    <a:pt x="4519" y="39938"/>
                  </a:cubicBezTo>
                  <a:cubicBezTo>
                    <a:pt x="4739" y="36626"/>
                    <a:pt x="5412" y="33263"/>
                    <a:pt x="6561" y="29892"/>
                  </a:cubicBezTo>
                  <a:cubicBezTo>
                    <a:pt x="7658" y="26668"/>
                    <a:pt x="9159" y="23595"/>
                    <a:pt x="11106" y="20654"/>
                  </a:cubicBezTo>
                  <a:cubicBezTo>
                    <a:pt x="11560" y="19968"/>
                    <a:pt x="12037" y="19297"/>
                    <a:pt x="12532" y="18641"/>
                  </a:cubicBezTo>
                  <a:cubicBezTo>
                    <a:pt x="13052" y="17956"/>
                    <a:pt x="13514" y="17180"/>
                    <a:pt x="14018" y="16463"/>
                  </a:cubicBezTo>
                  <a:cubicBezTo>
                    <a:pt x="14385" y="15943"/>
                    <a:pt x="14163" y="15152"/>
                    <a:pt x="13685" y="14796"/>
                  </a:cubicBezTo>
                  <a:cubicBezTo>
                    <a:pt x="13444" y="14615"/>
                    <a:pt x="13178" y="14530"/>
                    <a:pt x="12913" y="14530"/>
                  </a:cubicBezTo>
                  <a:cubicBezTo>
                    <a:pt x="12588" y="14530"/>
                    <a:pt x="12264" y="14659"/>
                    <a:pt x="11988" y="14897"/>
                  </a:cubicBezTo>
                  <a:cubicBezTo>
                    <a:pt x="11292" y="15498"/>
                    <a:pt x="10583" y="16100"/>
                    <a:pt x="10000" y="16812"/>
                  </a:cubicBezTo>
                  <a:cubicBezTo>
                    <a:pt x="9371" y="17580"/>
                    <a:pt x="8767" y="18368"/>
                    <a:pt x="8189" y="19176"/>
                  </a:cubicBezTo>
                  <a:cubicBezTo>
                    <a:pt x="7134" y="20651"/>
                    <a:pt x="6185" y="22202"/>
                    <a:pt x="5352" y="23812"/>
                  </a:cubicBezTo>
                  <a:cubicBezTo>
                    <a:pt x="3633" y="27140"/>
                    <a:pt x="2339" y="30695"/>
                    <a:pt x="1555" y="34356"/>
                  </a:cubicBezTo>
                  <a:cubicBezTo>
                    <a:pt x="0" y="41635"/>
                    <a:pt x="370" y="49289"/>
                    <a:pt x="2809" y="56332"/>
                  </a:cubicBezTo>
                  <a:cubicBezTo>
                    <a:pt x="5163" y="63125"/>
                    <a:pt x="9213" y="69354"/>
                    <a:pt x="14563" y="74171"/>
                  </a:cubicBezTo>
                  <a:cubicBezTo>
                    <a:pt x="20229" y="79273"/>
                    <a:pt x="27370" y="82694"/>
                    <a:pt x="34873" y="84015"/>
                  </a:cubicBezTo>
                  <a:cubicBezTo>
                    <a:pt x="37430" y="84465"/>
                    <a:pt x="40024" y="84695"/>
                    <a:pt x="42615" y="84695"/>
                  </a:cubicBezTo>
                  <a:cubicBezTo>
                    <a:pt x="47895" y="84695"/>
                    <a:pt x="53164" y="83739"/>
                    <a:pt x="58081" y="81741"/>
                  </a:cubicBezTo>
                  <a:cubicBezTo>
                    <a:pt x="65112" y="78882"/>
                    <a:pt x="71405" y="74360"/>
                    <a:pt x="76272" y="68522"/>
                  </a:cubicBezTo>
                  <a:cubicBezTo>
                    <a:pt x="80920" y="62946"/>
                    <a:pt x="84365" y="56336"/>
                    <a:pt x="85929" y="49226"/>
                  </a:cubicBezTo>
                  <a:cubicBezTo>
                    <a:pt x="87560" y="41825"/>
                    <a:pt x="87215" y="33990"/>
                    <a:pt x="84952" y="26756"/>
                  </a:cubicBezTo>
                  <a:cubicBezTo>
                    <a:pt x="82685" y="19507"/>
                    <a:pt x="78514" y="12753"/>
                    <a:pt x="72714" y="7802"/>
                  </a:cubicBezTo>
                  <a:cubicBezTo>
                    <a:pt x="67235" y="3122"/>
                    <a:pt x="60280" y="0"/>
                    <a:pt x="53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45" name="Google Shape;1345;p33"/>
            <p:cNvSpPr/>
            <p:nvPr/>
          </p:nvSpPr>
          <p:spPr>
            <a:xfrm>
              <a:off x="2955041" y="2999339"/>
              <a:ext cx="1423742" cy="1377141"/>
            </a:xfrm>
            <a:custGeom>
              <a:avLst/>
              <a:gdLst/>
              <a:ahLst/>
              <a:cxnLst/>
              <a:rect l="l" t="t" r="r" b="b"/>
              <a:pathLst>
                <a:path w="87561" h="84695" extrusionOk="0">
                  <a:moveTo>
                    <a:pt x="53046" y="0"/>
                  </a:moveTo>
                  <a:cubicBezTo>
                    <a:pt x="52058" y="0"/>
                    <a:pt x="51065" y="59"/>
                    <a:pt x="50069" y="179"/>
                  </a:cubicBezTo>
                  <a:cubicBezTo>
                    <a:pt x="49004" y="308"/>
                    <a:pt x="47943" y="472"/>
                    <a:pt x="46900" y="726"/>
                  </a:cubicBezTo>
                  <a:cubicBezTo>
                    <a:pt x="46406" y="844"/>
                    <a:pt x="45918" y="985"/>
                    <a:pt x="45437" y="1148"/>
                  </a:cubicBezTo>
                  <a:cubicBezTo>
                    <a:pt x="45231" y="1217"/>
                    <a:pt x="45026" y="1290"/>
                    <a:pt x="44822" y="1366"/>
                  </a:cubicBezTo>
                  <a:cubicBezTo>
                    <a:pt x="44686" y="1417"/>
                    <a:pt x="44549" y="1469"/>
                    <a:pt x="44415" y="1523"/>
                  </a:cubicBezTo>
                  <a:cubicBezTo>
                    <a:pt x="44415" y="1523"/>
                    <a:pt x="44415" y="1523"/>
                    <a:pt x="44415" y="1523"/>
                  </a:cubicBezTo>
                  <a:lnTo>
                    <a:pt x="44415" y="1523"/>
                  </a:lnTo>
                  <a:cubicBezTo>
                    <a:pt x="44415" y="1523"/>
                    <a:pt x="43871" y="1742"/>
                    <a:pt x="43874" y="1742"/>
                  </a:cubicBezTo>
                  <a:cubicBezTo>
                    <a:pt x="43875" y="1742"/>
                    <a:pt x="43913" y="1727"/>
                    <a:pt x="44006" y="1690"/>
                  </a:cubicBezTo>
                  <a:lnTo>
                    <a:pt x="44006" y="1690"/>
                  </a:lnTo>
                  <a:cubicBezTo>
                    <a:pt x="42922" y="2120"/>
                    <a:pt x="42047" y="3208"/>
                    <a:pt x="42447" y="4443"/>
                  </a:cubicBezTo>
                  <a:cubicBezTo>
                    <a:pt x="42727" y="5311"/>
                    <a:pt x="43624" y="6124"/>
                    <a:pt x="44585" y="6124"/>
                  </a:cubicBezTo>
                  <a:cubicBezTo>
                    <a:pt x="44789" y="6124"/>
                    <a:pt x="44996" y="6087"/>
                    <a:pt x="45200" y="6007"/>
                  </a:cubicBezTo>
                  <a:cubicBezTo>
                    <a:pt x="46108" y="5648"/>
                    <a:pt x="47058" y="5378"/>
                    <a:pt x="48005" y="5144"/>
                  </a:cubicBezTo>
                  <a:cubicBezTo>
                    <a:pt x="48462" y="5029"/>
                    <a:pt x="48922" y="4931"/>
                    <a:pt x="49385" y="4848"/>
                  </a:cubicBezTo>
                  <a:cubicBezTo>
                    <a:pt x="49599" y="4808"/>
                    <a:pt x="49814" y="4774"/>
                    <a:pt x="50028" y="4739"/>
                  </a:cubicBezTo>
                  <a:cubicBezTo>
                    <a:pt x="50035" y="4739"/>
                    <a:pt x="50084" y="4732"/>
                    <a:pt x="50132" y="4726"/>
                  </a:cubicBezTo>
                  <a:cubicBezTo>
                    <a:pt x="50234" y="4715"/>
                    <a:pt x="50500" y="4684"/>
                    <a:pt x="50502" y="4684"/>
                  </a:cubicBezTo>
                  <a:lnTo>
                    <a:pt x="50502" y="4684"/>
                  </a:lnTo>
                  <a:cubicBezTo>
                    <a:pt x="50502" y="4684"/>
                    <a:pt x="50502" y="4684"/>
                    <a:pt x="50501" y="4684"/>
                  </a:cubicBezTo>
                  <a:cubicBezTo>
                    <a:pt x="51318" y="4600"/>
                    <a:pt x="52138" y="4558"/>
                    <a:pt x="52958" y="4558"/>
                  </a:cubicBezTo>
                  <a:cubicBezTo>
                    <a:pt x="53082" y="4558"/>
                    <a:pt x="53207" y="4559"/>
                    <a:pt x="53331" y="4560"/>
                  </a:cubicBezTo>
                  <a:cubicBezTo>
                    <a:pt x="53803" y="4568"/>
                    <a:pt x="54276" y="4588"/>
                    <a:pt x="54748" y="4622"/>
                  </a:cubicBezTo>
                  <a:cubicBezTo>
                    <a:pt x="55003" y="4641"/>
                    <a:pt x="55256" y="4663"/>
                    <a:pt x="55510" y="4689"/>
                  </a:cubicBezTo>
                  <a:cubicBezTo>
                    <a:pt x="55618" y="4700"/>
                    <a:pt x="55727" y="4711"/>
                    <a:pt x="55835" y="4725"/>
                  </a:cubicBezTo>
                  <a:cubicBezTo>
                    <a:pt x="55860" y="4728"/>
                    <a:pt x="56020" y="4748"/>
                    <a:pt x="56099" y="4758"/>
                  </a:cubicBezTo>
                  <a:cubicBezTo>
                    <a:pt x="56149" y="4766"/>
                    <a:pt x="56199" y="4774"/>
                    <a:pt x="56206" y="4774"/>
                  </a:cubicBezTo>
                  <a:cubicBezTo>
                    <a:pt x="56350" y="4799"/>
                    <a:pt x="56495" y="4821"/>
                    <a:pt x="56638" y="4846"/>
                  </a:cubicBezTo>
                  <a:cubicBezTo>
                    <a:pt x="56854" y="4883"/>
                    <a:pt x="57068" y="4922"/>
                    <a:pt x="57283" y="4965"/>
                  </a:cubicBezTo>
                  <a:cubicBezTo>
                    <a:pt x="57783" y="5065"/>
                    <a:pt x="58281" y="5179"/>
                    <a:pt x="58775" y="5308"/>
                  </a:cubicBezTo>
                  <a:cubicBezTo>
                    <a:pt x="59708" y="5551"/>
                    <a:pt x="60627" y="5846"/>
                    <a:pt x="61528" y="6190"/>
                  </a:cubicBezTo>
                  <a:cubicBezTo>
                    <a:pt x="61717" y="6263"/>
                    <a:pt x="61905" y="6341"/>
                    <a:pt x="62094" y="6413"/>
                  </a:cubicBezTo>
                  <a:cubicBezTo>
                    <a:pt x="62102" y="6417"/>
                    <a:pt x="62107" y="6419"/>
                    <a:pt x="62114" y="6421"/>
                  </a:cubicBezTo>
                  <a:cubicBezTo>
                    <a:pt x="62174" y="6448"/>
                    <a:pt x="62236" y="6474"/>
                    <a:pt x="62296" y="6501"/>
                  </a:cubicBezTo>
                  <a:cubicBezTo>
                    <a:pt x="62727" y="6691"/>
                    <a:pt x="63154" y="6892"/>
                    <a:pt x="63576" y="7103"/>
                  </a:cubicBezTo>
                  <a:cubicBezTo>
                    <a:pt x="64390" y="7512"/>
                    <a:pt x="65184" y="7956"/>
                    <a:pt x="65958" y="8436"/>
                  </a:cubicBezTo>
                  <a:cubicBezTo>
                    <a:pt x="66733" y="8917"/>
                    <a:pt x="67486" y="9431"/>
                    <a:pt x="68217" y="9976"/>
                  </a:cubicBezTo>
                  <a:cubicBezTo>
                    <a:pt x="68289" y="10029"/>
                    <a:pt x="68359" y="10083"/>
                    <a:pt x="68431" y="10138"/>
                  </a:cubicBezTo>
                  <a:cubicBezTo>
                    <a:pt x="68607" y="10277"/>
                    <a:pt x="68783" y="10416"/>
                    <a:pt x="68957" y="10558"/>
                  </a:cubicBezTo>
                  <a:cubicBezTo>
                    <a:pt x="69323" y="10858"/>
                    <a:pt x="69684" y="11166"/>
                    <a:pt x="70039" y="11481"/>
                  </a:cubicBezTo>
                  <a:cubicBezTo>
                    <a:pt x="71378" y="12674"/>
                    <a:pt x="72628" y="13963"/>
                    <a:pt x="73778" y="15339"/>
                  </a:cubicBezTo>
                  <a:cubicBezTo>
                    <a:pt x="74030" y="15640"/>
                    <a:pt x="74273" y="15945"/>
                    <a:pt x="74517" y="16251"/>
                  </a:cubicBezTo>
                  <a:cubicBezTo>
                    <a:pt x="74562" y="16311"/>
                    <a:pt x="74665" y="16444"/>
                    <a:pt x="74711" y="16507"/>
                  </a:cubicBezTo>
                  <a:cubicBezTo>
                    <a:pt x="74870" y="16718"/>
                    <a:pt x="75025" y="16931"/>
                    <a:pt x="75177" y="17145"/>
                  </a:cubicBezTo>
                  <a:cubicBezTo>
                    <a:pt x="75676" y="17839"/>
                    <a:pt x="76150" y="18551"/>
                    <a:pt x="76602" y="19278"/>
                  </a:cubicBezTo>
                  <a:cubicBezTo>
                    <a:pt x="77537" y="20789"/>
                    <a:pt x="78370" y="22360"/>
                    <a:pt x="79097" y="23980"/>
                  </a:cubicBezTo>
                  <a:cubicBezTo>
                    <a:pt x="79178" y="24161"/>
                    <a:pt x="79257" y="24342"/>
                    <a:pt x="79334" y="24523"/>
                  </a:cubicBezTo>
                  <a:cubicBezTo>
                    <a:pt x="79337" y="24528"/>
                    <a:pt x="79339" y="24531"/>
                    <a:pt x="79340" y="24536"/>
                  </a:cubicBezTo>
                  <a:cubicBezTo>
                    <a:pt x="79377" y="24624"/>
                    <a:pt x="79414" y="24713"/>
                    <a:pt x="79449" y="24801"/>
                  </a:cubicBezTo>
                  <a:cubicBezTo>
                    <a:pt x="79623" y="25227"/>
                    <a:pt x="79789" y="25658"/>
                    <a:pt x="79948" y="26090"/>
                  </a:cubicBezTo>
                  <a:cubicBezTo>
                    <a:pt x="80255" y="26924"/>
                    <a:pt x="80535" y="27768"/>
                    <a:pt x="80788" y="28621"/>
                  </a:cubicBezTo>
                  <a:cubicBezTo>
                    <a:pt x="81285" y="30297"/>
                    <a:pt x="81676" y="32002"/>
                    <a:pt x="81962" y="33725"/>
                  </a:cubicBezTo>
                  <a:cubicBezTo>
                    <a:pt x="81994" y="33920"/>
                    <a:pt x="82025" y="34116"/>
                    <a:pt x="82054" y="34311"/>
                  </a:cubicBezTo>
                  <a:cubicBezTo>
                    <a:pt x="82069" y="34406"/>
                    <a:pt x="82102" y="34664"/>
                    <a:pt x="82113" y="34739"/>
                  </a:cubicBezTo>
                  <a:cubicBezTo>
                    <a:pt x="82164" y="35148"/>
                    <a:pt x="82212" y="35558"/>
                    <a:pt x="82252" y="35968"/>
                  </a:cubicBezTo>
                  <a:cubicBezTo>
                    <a:pt x="82334" y="36823"/>
                    <a:pt x="82390" y="37677"/>
                    <a:pt x="82420" y="38535"/>
                  </a:cubicBezTo>
                  <a:cubicBezTo>
                    <a:pt x="82482" y="40314"/>
                    <a:pt x="82429" y="42096"/>
                    <a:pt x="82261" y="43868"/>
                  </a:cubicBezTo>
                  <a:cubicBezTo>
                    <a:pt x="82221" y="44291"/>
                    <a:pt x="82170" y="44712"/>
                    <a:pt x="82120" y="45134"/>
                  </a:cubicBezTo>
                  <a:cubicBezTo>
                    <a:pt x="82111" y="45200"/>
                    <a:pt x="82102" y="45266"/>
                    <a:pt x="82092" y="45332"/>
                  </a:cubicBezTo>
                  <a:cubicBezTo>
                    <a:pt x="82054" y="45592"/>
                    <a:pt x="82013" y="45853"/>
                    <a:pt x="81969" y="46113"/>
                  </a:cubicBezTo>
                  <a:cubicBezTo>
                    <a:pt x="81830" y="46942"/>
                    <a:pt x="81666" y="47766"/>
                    <a:pt x="81475" y="48585"/>
                  </a:cubicBezTo>
                  <a:cubicBezTo>
                    <a:pt x="81088" y="50236"/>
                    <a:pt x="80602" y="51861"/>
                    <a:pt x="80016" y="53452"/>
                  </a:cubicBezTo>
                  <a:cubicBezTo>
                    <a:pt x="79875" y="53835"/>
                    <a:pt x="79729" y="54216"/>
                    <a:pt x="79578" y="54595"/>
                  </a:cubicBezTo>
                  <a:cubicBezTo>
                    <a:pt x="79507" y="54770"/>
                    <a:pt x="79436" y="54944"/>
                    <a:pt x="79364" y="55117"/>
                  </a:cubicBezTo>
                  <a:cubicBezTo>
                    <a:pt x="79407" y="55012"/>
                    <a:pt x="79423" y="54971"/>
                    <a:pt x="79423" y="54971"/>
                  </a:cubicBezTo>
                  <a:lnTo>
                    <a:pt x="79423" y="54971"/>
                  </a:lnTo>
                  <a:cubicBezTo>
                    <a:pt x="79421" y="54971"/>
                    <a:pt x="79267" y="55338"/>
                    <a:pt x="79219" y="55448"/>
                  </a:cubicBezTo>
                  <a:cubicBezTo>
                    <a:pt x="78888" y="56194"/>
                    <a:pt x="78537" y="56931"/>
                    <a:pt x="78165" y="57658"/>
                  </a:cubicBezTo>
                  <a:cubicBezTo>
                    <a:pt x="77391" y="59167"/>
                    <a:pt x="76533" y="60633"/>
                    <a:pt x="75591" y="62044"/>
                  </a:cubicBezTo>
                  <a:cubicBezTo>
                    <a:pt x="75120" y="62750"/>
                    <a:pt x="74629" y="63442"/>
                    <a:pt x="74119" y="64120"/>
                  </a:cubicBezTo>
                  <a:cubicBezTo>
                    <a:pt x="74062" y="64195"/>
                    <a:pt x="74005" y="64271"/>
                    <a:pt x="73948" y="64346"/>
                  </a:cubicBezTo>
                  <a:cubicBezTo>
                    <a:pt x="73942" y="64353"/>
                    <a:pt x="73920" y="64382"/>
                    <a:pt x="73897" y="64413"/>
                  </a:cubicBezTo>
                  <a:cubicBezTo>
                    <a:pt x="73828" y="64498"/>
                    <a:pt x="73633" y="64744"/>
                    <a:pt x="73599" y="64787"/>
                  </a:cubicBezTo>
                  <a:cubicBezTo>
                    <a:pt x="73343" y="65105"/>
                    <a:pt x="73083" y="65420"/>
                    <a:pt x="72818" y="65732"/>
                  </a:cubicBezTo>
                  <a:cubicBezTo>
                    <a:pt x="71719" y="67029"/>
                    <a:pt x="70548" y="68261"/>
                    <a:pt x="69310" y="69424"/>
                  </a:cubicBezTo>
                  <a:cubicBezTo>
                    <a:pt x="68690" y="70005"/>
                    <a:pt x="68056" y="70569"/>
                    <a:pt x="67405" y="71114"/>
                  </a:cubicBezTo>
                  <a:cubicBezTo>
                    <a:pt x="67115" y="71357"/>
                    <a:pt x="66824" y="71596"/>
                    <a:pt x="66528" y="71831"/>
                  </a:cubicBezTo>
                  <a:cubicBezTo>
                    <a:pt x="66444" y="71896"/>
                    <a:pt x="66359" y="71962"/>
                    <a:pt x="66276" y="72030"/>
                  </a:cubicBezTo>
                  <a:cubicBezTo>
                    <a:pt x="66110" y="72154"/>
                    <a:pt x="65946" y="72279"/>
                    <a:pt x="65780" y="72402"/>
                  </a:cubicBezTo>
                  <a:cubicBezTo>
                    <a:pt x="64404" y="73422"/>
                    <a:pt x="62971" y="74358"/>
                    <a:pt x="61485" y="75208"/>
                  </a:cubicBezTo>
                  <a:cubicBezTo>
                    <a:pt x="60596" y="75717"/>
                    <a:pt x="59690" y="76193"/>
                    <a:pt x="58769" y="76638"/>
                  </a:cubicBezTo>
                  <a:cubicBezTo>
                    <a:pt x="58358" y="76836"/>
                    <a:pt x="57945" y="77028"/>
                    <a:pt x="57531" y="77213"/>
                  </a:cubicBezTo>
                  <a:cubicBezTo>
                    <a:pt x="57391" y="77274"/>
                    <a:pt x="57252" y="77334"/>
                    <a:pt x="57113" y="77394"/>
                  </a:cubicBezTo>
                  <a:cubicBezTo>
                    <a:pt x="57106" y="77397"/>
                    <a:pt x="57103" y="77399"/>
                    <a:pt x="57095" y="77402"/>
                  </a:cubicBezTo>
                  <a:cubicBezTo>
                    <a:pt x="56858" y="77501"/>
                    <a:pt x="56619" y="77597"/>
                    <a:pt x="56379" y="77690"/>
                  </a:cubicBezTo>
                  <a:cubicBezTo>
                    <a:pt x="54610" y="78386"/>
                    <a:pt x="52793" y="78952"/>
                    <a:pt x="50941" y="79381"/>
                  </a:cubicBezTo>
                  <a:cubicBezTo>
                    <a:pt x="50050" y="79588"/>
                    <a:pt x="49152" y="79764"/>
                    <a:pt x="48246" y="79907"/>
                  </a:cubicBezTo>
                  <a:cubicBezTo>
                    <a:pt x="48046" y="79940"/>
                    <a:pt x="47845" y="79969"/>
                    <a:pt x="47643" y="79998"/>
                  </a:cubicBezTo>
                  <a:cubicBezTo>
                    <a:pt x="47597" y="80006"/>
                    <a:pt x="47569" y="80009"/>
                    <a:pt x="47546" y="80013"/>
                  </a:cubicBezTo>
                  <a:cubicBezTo>
                    <a:pt x="47522" y="80016"/>
                    <a:pt x="47487" y="80019"/>
                    <a:pt x="47421" y="80026"/>
                  </a:cubicBezTo>
                  <a:cubicBezTo>
                    <a:pt x="46950" y="80082"/>
                    <a:pt x="46478" y="80133"/>
                    <a:pt x="46004" y="80174"/>
                  </a:cubicBezTo>
                  <a:cubicBezTo>
                    <a:pt x="44840" y="80275"/>
                    <a:pt x="43672" y="80325"/>
                    <a:pt x="42503" y="80325"/>
                  </a:cubicBezTo>
                  <a:cubicBezTo>
                    <a:pt x="41839" y="80325"/>
                    <a:pt x="41175" y="80309"/>
                    <a:pt x="40512" y="80277"/>
                  </a:cubicBezTo>
                  <a:cubicBezTo>
                    <a:pt x="39597" y="80231"/>
                    <a:pt x="38684" y="80157"/>
                    <a:pt x="37774" y="80051"/>
                  </a:cubicBezTo>
                  <a:cubicBezTo>
                    <a:pt x="37712" y="80044"/>
                    <a:pt x="37472" y="80013"/>
                    <a:pt x="37365" y="80001"/>
                  </a:cubicBezTo>
                  <a:cubicBezTo>
                    <a:pt x="37270" y="79987"/>
                    <a:pt x="37006" y="79950"/>
                    <a:pt x="36943" y="79940"/>
                  </a:cubicBezTo>
                  <a:cubicBezTo>
                    <a:pt x="36472" y="79869"/>
                    <a:pt x="36004" y="79790"/>
                    <a:pt x="35538" y="79702"/>
                  </a:cubicBezTo>
                  <a:cubicBezTo>
                    <a:pt x="33735" y="79365"/>
                    <a:pt x="31958" y="78908"/>
                    <a:pt x="30219" y="78332"/>
                  </a:cubicBezTo>
                  <a:cubicBezTo>
                    <a:pt x="29350" y="78044"/>
                    <a:pt x="28491" y="77724"/>
                    <a:pt x="27643" y="77380"/>
                  </a:cubicBezTo>
                  <a:cubicBezTo>
                    <a:pt x="27579" y="77353"/>
                    <a:pt x="27547" y="77342"/>
                    <a:pt x="27527" y="77333"/>
                  </a:cubicBezTo>
                  <a:cubicBezTo>
                    <a:pt x="27505" y="77324"/>
                    <a:pt x="27474" y="77309"/>
                    <a:pt x="27414" y="77283"/>
                  </a:cubicBezTo>
                  <a:cubicBezTo>
                    <a:pt x="27228" y="77201"/>
                    <a:pt x="27042" y="77120"/>
                    <a:pt x="26856" y="77035"/>
                  </a:cubicBezTo>
                  <a:cubicBezTo>
                    <a:pt x="26423" y="76840"/>
                    <a:pt x="25994" y="76637"/>
                    <a:pt x="25569" y="76426"/>
                  </a:cubicBezTo>
                  <a:cubicBezTo>
                    <a:pt x="23973" y="75632"/>
                    <a:pt x="22435" y="74727"/>
                    <a:pt x="20967" y="73719"/>
                  </a:cubicBezTo>
                  <a:cubicBezTo>
                    <a:pt x="20629" y="73488"/>
                    <a:pt x="20298" y="73252"/>
                    <a:pt x="19969" y="73010"/>
                  </a:cubicBezTo>
                  <a:cubicBezTo>
                    <a:pt x="19818" y="72899"/>
                    <a:pt x="19668" y="72784"/>
                    <a:pt x="19517" y="72673"/>
                  </a:cubicBezTo>
                  <a:cubicBezTo>
                    <a:pt x="19506" y="72666"/>
                    <a:pt x="19501" y="72661"/>
                    <a:pt x="19492" y="72656"/>
                  </a:cubicBezTo>
                  <a:cubicBezTo>
                    <a:pt x="19424" y="72601"/>
                    <a:pt x="19355" y="72549"/>
                    <a:pt x="19287" y="72494"/>
                  </a:cubicBezTo>
                  <a:cubicBezTo>
                    <a:pt x="18623" y="71968"/>
                    <a:pt x="17976" y="71423"/>
                    <a:pt x="17343" y="70859"/>
                  </a:cubicBezTo>
                  <a:cubicBezTo>
                    <a:pt x="16078" y="69732"/>
                    <a:pt x="14887" y="68525"/>
                    <a:pt x="13773" y="67247"/>
                  </a:cubicBezTo>
                  <a:cubicBezTo>
                    <a:pt x="13507" y="66941"/>
                    <a:pt x="13243" y="66629"/>
                    <a:pt x="12985" y="66314"/>
                  </a:cubicBezTo>
                  <a:cubicBezTo>
                    <a:pt x="12865" y="66169"/>
                    <a:pt x="12746" y="66022"/>
                    <a:pt x="12629" y="65874"/>
                  </a:cubicBezTo>
                  <a:cubicBezTo>
                    <a:pt x="12570" y="65801"/>
                    <a:pt x="12513" y="65726"/>
                    <a:pt x="12454" y="65653"/>
                  </a:cubicBezTo>
                  <a:cubicBezTo>
                    <a:pt x="12441" y="65637"/>
                    <a:pt x="12438" y="65634"/>
                    <a:pt x="12430" y="65623"/>
                  </a:cubicBezTo>
                  <a:cubicBezTo>
                    <a:pt x="12413" y="65601"/>
                    <a:pt x="12403" y="65588"/>
                    <a:pt x="12381" y="65559"/>
                  </a:cubicBezTo>
                  <a:cubicBezTo>
                    <a:pt x="11889" y="64907"/>
                    <a:pt x="11414" y="64243"/>
                    <a:pt x="10957" y="63565"/>
                  </a:cubicBezTo>
                  <a:cubicBezTo>
                    <a:pt x="10013" y="62158"/>
                    <a:pt x="9158" y="60693"/>
                    <a:pt x="8394" y="59179"/>
                  </a:cubicBezTo>
                  <a:cubicBezTo>
                    <a:pt x="8028" y="58451"/>
                    <a:pt x="7683" y="57712"/>
                    <a:pt x="7360" y="56963"/>
                  </a:cubicBezTo>
                  <a:cubicBezTo>
                    <a:pt x="7297" y="56818"/>
                    <a:pt x="7277" y="56770"/>
                    <a:pt x="7277" y="56770"/>
                  </a:cubicBezTo>
                  <a:lnTo>
                    <a:pt x="7277" y="56770"/>
                  </a:lnTo>
                  <a:cubicBezTo>
                    <a:pt x="7277" y="56770"/>
                    <a:pt x="7325" y="56881"/>
                    <a:pt x="7345" y="56928"/>
                  </a:cubicBezTo>
                  <a:cubicBezTo>
                    <a:pt x="7310" y="56840"/>
                    <a:pt x="7273" y="56754"/>
                    <a:pt x="7238" y="56666"/>
                  </a:cubicBezTo>
                  <a:cubicBezTo>
                    <a:pt x="7168" y="56492"/>
                    <a:pt x="7097" y="56317"/>
                    <a:pt x="7030" y="56141"/>
                  </a:cubicBezTo>
                  <a:cubicBezTo>
                    <a:pt x="6870" y="55733"/>
                    <a:pt x="6718" y="55319"/>
                    <a:pt x="6571" y="54906"/>
                  </a:cubicBezTo>
                  <a:cubicBezTo>
                    <a:pt x="6009" y="53307"/>
                    <a:pt x="5550" y="51675"/>
                    <a:pt x="5198" y="50018"/>
                  </a:cubicBezTo>
                  <a:cubicBezTo>
                    <a:pt x="5027" y="49219"/>
                    <a:pt x="4882" y="48416"/>
                    <a:pt x="4763" y="47607"/>
                  </a:cubicBezTo>
                  <a:cubicBezTo>
                    <a:pt x="4759" y="47581"/>
                    <a:pt x="4738" y="47431"/>
                    <a:pt x="4728" y="47357"/>
                  </a:cubicBezTo>
                  <a:cubicBezTo>
                    <a:pt x="4722" y="47304"/>
                    <a:pt x="4715" y="47245"/>
                    <a:pt x="4713" y="47242"/>
                  </a:cubicBezTo>
                  <a:cubicBezTo>
                    <a:pt x="4691" y="47046"/>
                    <a:pt x="4666" y="46850"/>
                    <a:pt x="4646" y="46652"/>
                  </a:cubicBezTo>
                  <a:cubicBezTo>
                    <a:pt x="4597" y="46193"/>
                    <a:pt x="4558" y="45733"/>
                    <a:pt x="4526" y="45273"/>
                  </a:cubicBezTo>
                  <a:cubicBezTo>
                    <a:pt x="4403" y="43497"/>
                    <a:pt x="4401" y="41714"/>
                    <a:pt x="4520" y="39938"/>
                  </a:cubicBezTo>
                  <a:cubicBezTo>
                    <a:pt x="4741" y="36626"/>
                    <a:pt x="5412" y="33263"/>
                    <a:pt x="6561" y="29892"/>
                  </a:cubicBezTo>
                  <a:cubicBezTo>
                    <a:pt x="7659" y="26668"/>
                    <a:pt x="9159" y="23595"/>
                    <a:pt x="11108" y="20654"/>
                  </a:cubicBezTo>
                  <a:cubicBezTo>
                    <a:pt x="11561" y="19968"/>
                    <a:pt x="12037" y="19297"/>
                    <a:pt x="12534" y="18641"/>
                  </a:cubicBezTo>
                  <a:cubicBezTo>
                    <a:pt x="13052" y="17956"/>
                    <a:pt x="13514" y="17180"/>
                    <a:pt x="14019" y="16463"/>
                  </a:cubicBezTo>
                  <a:cubicBezTo>
                    <a:pt x="14386" y="15943"/>
                    <a:pt x="14163" y="15152"/>
                    <a:pt x="13685" y="14796"/>
                  </a:cubicBezTo>
                  <a:cubicBezTo>
                    <a:pt x="13444" y="14615"/>
                    <a:pt x="13178" y="14530"/>
                    <a:pt x="12914" y="14530"/>
                  </a:cubicBezTo>
                  <a:cubicBezTo>
                    <a:pt x="12588" y="14530"/>
                    <a:pt x="12264" y="14659"/>
                    <a:pt x="11989" y="14897"/>
                  </a:cubicBezTo>
                  <a:cubicBezTo>
                    <a:pt x="11292" y="15498"/>
                    <a:pt x="10583" y="16100"/>
                    <a:pt x="10000" y="16812"/>
                  </a:cubicBezTo>
                  <a:cubicBezTo>
                    <a:pt x="9371" y="17580"/>
                    <a:pt x="8768" y="18368"/>
                    <a:pt x="8189" y="19176"/>
                  </a:cubicBezTo>
                  <a:cubicBezTo>
                    <a:pt x="7134" y="20651"/>
                    <a:pt x="6186" y="22202"/>
                    <a:pt x="5352" y="23812"/>
                  </a:cubicBezTo>
                  <a:cubicBezTo>
                    <a:pt x="3633" y="27140"/>
                    <a:pt x="2339" y="30695"/>
                    <a:pt x="1555" y="34356"/>
                  </a:cubicBezTo>
                  <a:cubicBezTo>
                    <a:pt x="1" y="41635"/>
                    <a:pt x="370" y="49289"/>
                    <a:pt x="2810" y="56332"/>
                  </a:cubicBezTo>
                  <a:cubicBezTo>
                    <a:pt x="5165" y="63125"/>
                    <a:pt x="9213" y="69354"/>
                    <a:pt x="14563" y="74171"/>
                  </a:cubicBezTo>
                  <a:cubicBezTo>
                    <a:pt x="20229" y="79273"/>
                    <a:pt x="27370" y="82694"/>
                    <a:pt x="34874" y="84015"/>
                  </a:cubicBezTo>
                  <a:cubicBezTo>
                    <a:pt x="37430" y="84465"/>
                    <a:pt x="40024" y="84695"/>
                    <a:pt x="42615" y="84695"/>
                  </a:cubicBezTo>
                  <a:cubicBezTo>
                    <a:pt x="47895" y="84695"/>
                    <a:pt x="53165" y="83739"/>
                    <a:pt x="58082" y="81741"/>
                  </a:cubicBezTo>
                  <a:cubicBezTo>
                    <a:pt x="65112" y="78882"/>
                    <a:pt x="71406" y="74360"/>
                    <a:pt x="76272" y="68522"/>
                  </a:cubicBezTo>
                  <a:cubicBezTo>
                    <a:pt x="80920" y="62946"/>
                    <a:pt x="84365" y="56336"/>
                    <a:pt x="85930" y="49226"/>
                  </a:cubicBezTo>
                  <a:cubicBezTo>
                    <a:pt x="87561" y="41825"/>
                    <a:pt x="87215" y="33990"/>
                    <a:pt x="84952" y="26756"/>
                  </a:cubicBezTo>
                  <a:cubicBezTo>
                    <a:pt x="82686" y="19507"/>
                    <a:pt x="78514" y="12753"/>
                    <a:pt x="72714" y="7802"/>
                  </a:cubicBezTo>
                  <a:cubicBezTo>
                    <a:pt x="67235" y="3122"/>
                    <a:pt x="60280" y="0"/>
                    <a:pt x="530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46" name="Google Shape;1346;p33"/>
            <p:cNvSpPr/>
            <p:nvPr/>
          </p:nvSpPr>
          <p:spPr>
            <a:xfrm>
              <a:off x="4786198" y="3059178"/>
              <a:ext cx="1423742" cy="1377157"/>
            </a:xfrm>
            <a:custGeom>
              <a:avLst/>
              <a:gdLst/>
              <a:ahLst/>
              <a:cxnLst/>
              <a:rect l="l" t="t" r="r" b="b"/>
              <a:pathLst>
                <a:path w="87561" h="84696" extrusionOk="0">
                  <a:moveTo>
                    <a:pt x="53048" y="0"/>
                  </a:moveTo>
                  <a:cubicBezTo>
                    <a:pt x="52059" y="0"/>
                    <a:pt x="51065" y="59"/>
                    <a:pt x="50069" y="179"/>
                  </a:cubicBezTo>
                  <a:cubicBezTo>
                    <a:pt x="49004" y="308"/>
                    <a:pt x="47943" y="472"/>
                    <a:pt x="46899" y="726"/>
                  </a:cubicBezTo>
                  <a:cubicBezTo>
                    <a:pt x="46404" y="845"/>
                    <a:pt x="45918" y="985"/>
                    <a:pt x="45437" y="1148"/>
                  </a:cubicBezTo>
                  <a:cubicBezTo>
                    <a:pt x="45230" y="1217"/>
                    <a:pt x="45025" y="1290"/>
                    <a:pt x="44820" y="1366"/>
                  </a:cubicBezTo>
                  <a:cubicBezTo>
                    <a:pt x="44684" y="1417"/>
                    <a:pt x="44547" y="1469"/>
                    <a:pt x="44414" y="1523"/>
                  </a:cubicBezTo>
                  <a:cubicBezTo>
                    <a:pt x="44414" y="1523"/>
                    <a:pt x="44414" y="1523"/>
                    <a:pt x="44414" y="1523"/>
                  </a:cubicBezTo>
                  <a:lnTo>
                    <a:pt x="44414" y="1523"/>
                  </a:lnTo>
                  <a:cubicBezTo>
                    <a:pt x="44413" y="1523"/>
                    <a:pt x="43870" y="1742"/>
                    <a:pt x="43874" y="1742"/>
                  </a:cubicBezTo>
                  <a:cubicBezTo>
                    <a:pt x="43875" y="1742"/>
                    <a:pt x="43913" y="1727"/>
                    <a:pt x="44006" y="1690"/>
                  </a:cubicBezTo>
                  <a:lnTo>
                    <a:pt x="44006" y="1690"/>
                  </a:lnTo>
                  <a:cubicBezTo>
                    <a:pt x="42922" y="2120"/>
                    <a:pt x="42045" y="3207"/>
                    <a:pt x="42445" y="4442"/>
                  </a:cubicBezTo>
                  <a:cubicBezTo>
                    <a:pt x="42726" y="5311"/>
                    <a:pt x="43624" y="6124"/>
                    <a:pt x="44585" y="6124"/>
                  </a:cubicBezTo>
                  <a:cubicBezTo>
                    <a:pt x="44788" y="6124"/>
                    <a:pt x="44995" y="6087"/>
                    <a:pt x="45200" y="6007"/>
                  </a:cubicBezTo>
                  <a:cubicBezTo>
                    <a:pt x="46107" y="5648"/>
                    <a:pt x="47058" y="5378"/>
                    <a:pt x="48004" y="5144"/>
                  </a:cubicBezTo>
                  <a:cubicBezTo>
                    <a:pt x="48461" y="5029"/>
                    <a:pt x="48921" y="4931"/>
                    <a:pt x="49384" y="4846"/>
                  </a:cubicBezTo>
                  <a:cubicBezTo>
                    <a:pt x="49598" y="4808"/>
                    <a:pt x="49814" y="4773"/>
                    <a:pt x="50028" y="4739"/>
                  </a:cubicBezTo>
                  <a:cubicBezTo>
                    <a:pt x="50035" y="4739"/>
                    <a:pt x="50083" y="4732"/>
                    <a:pt x="50132" y="4725"/>
                  </a:cubicBezTo>
                  <a:cubicBezTo>
                    <a:pt x="50234" y="4715"/>
                    <a:pt x="50499" y="4684"/>
                    <a:pt x="50501" y="4684"/>
                  </a:cubicBezTo>
                  <a:lnTo>
                    <a:pt x="50501" y="4684"/>
                  </a:lnTo>
                  <a:cubicBezTo>
                    <a:pt x="50501" y="4684"/>
                    <a:pt x="50501" y="4684"/>
                    <a:pt x="50501" y="4684"/>
                  </a:cubicBezTo>
                  <a:cubicBezTo>
                    <a:pt x="51318" y="4600"/>
                    <a:pt x="52137" y="4558"/>
                    <a:pt x="52958" y="4558"/>
                  </a:cubicBezTo>
                  <a:cubicBezTo>
                    <a:pt x="53082" y="4558"/>
                    <a:pt x="53206" y="4559"/>
                    <a:pt x="53331" y="4561"/>
                  </a:cubicBezTo>
                  <a:cubicBezTo>
                    <a:pt x="53802" y="4566"/>
                    <a:pt x="54276" y="4587"/>
                    <a:pt x="54748" y="4622"/>
                  </a:cubicBezTo>
                  <a:cubicBezTo>
                    <a:pt x="55001" y="4640"/>
                    <a:pt x="55256" y="4663"/>
                    <a:pt x="55510" y="4688"/>
                  </a:cubicBezTo>
                  <a:cubicBezTo>
                    <a:pt x="55618" y="4700"/>
                    <a:pt x="55726" y="4712"/>
                    <a:pt x="55835" y="4725"/>
                  </a:cubicBezTo>
                  <a:cubicBezTo>
                    <a:pt x="55860" y="4728"/>
                    <a:pt x="56019" y="4748"/>
                    <a:pt x="56099" y="4758"/>
                  </a:cubicBezTo>
                  <a:cubicBezTo>
                    <a:pt x="56148" y="4766"/>
                    <a:pt x="56198" y="4773"/>
                    <a:pt x="56206" y="4775"/>
                  </a:cubicBezTo>
                  <a:cubicBezTo>
                    <a:pt x="56349" y="4798"/>
                    <a:pt x="56493" y="4820"/>
                    <a:pt x="56636" y="4845"/>
                  </a:cubicBezTo>
                  <a:cubicBezTo>
                    <a:pt x="56853" y="4883"/>
                    <a:pt x="57067" y="4923"/>
                    <a:pt x="57283" y="4965"/>
                  </a:cubicBezTo>
                  <a:cubicBezTo>
                    <a:pt x="57782" y="5065"/>
                    <a:pt x="58280" y="5179"/>
                    <a:pt x="58774" y="5308"/>
                  </a:cubicBezTo>
                  <a:cubicBezTo>
                    <a:pt x="59708" y="5551"/>
                    <a:pt x="60626" y="5846"/>
                    <a:pt x="61528" y="6190"/>
                  </a:cubicBezTo>
                  <a:cubicBezTo>
                    <a:pt x="61717" y="6262"/>
                    <a:pt x="61903" y="6341"/>
                    <a:pt x="62093" y="6413"/>
                  </a:cubicBezTo>
                  <a:cubicBezTo>
                    <a:pt x="62102" y="6417"/>
                    <a:pt x="62106" y="6419"/>
                    <a:pt x="62114" y="6422"/>
                  </a:cubicBezTo>
                  <a:cubicBezTo>
                    <a:pt x="62174" y="6448"/>
                    <a:pt x="62234" y="6473"/>
                    <a:pt x="62294" y="6499"/>
                  </a:cubicBezTo>
                  <a:cubicBezTo>
                    <a:pt x="62726" y="6690"/>
                    <a:pt x="63153" y="6892"/>
                    <a:pt x="63575" y="7103"/>
                  </a:cubicBezTo>
                  <a:cubicBezTo>
                    <a:pt x="64389" y="7510"/>
                    <a:pt x="65184" y="7956"/>
                    <a:pt x="65957" y="8436"/>
                  </a:cubicBezTo>
                  <a:cubicBezTo>
                    <a:pt x="66732" y="8917"/>
                    <a:pt x="67486" y="9430"/>
                    <a:pt x="68217" y="9976"/>
                  </a:cubicBezTo>
                  <a:cubicBezTo>
                    <a:pt x="68289" y="10029"/>
                    <a:pt x="68359" y="10083"/>
                    <a:pt x="68431" y="10138"/>
                  </a:cubicBezTo>
                  <a:cubicBezTo>
                    <a:pt x="68607" y="10277"/>
                    <a:pt x="68782" y="10416"/>
                    <a:pt x="68957" y="10558"/>
                  </a:cubicBezTo>
                  <a:cubicBezTo>
                    <a:pt x="69323" y="10859"/>
                    <a:pt x="69684" y="11165"/>
                    <a:pt x="70038" y="11480"/>
                  </a:cubicBezTo>
                  <a:cubicBezTo>
                    <a:pt x="71377" y="12674"/>
                    <a:pt x="72627" y="13964"/>
                    <a:pt x="73778" y="15340"/>
                  </a:cubicBezTo>
                  <a:cubicBezTo>
                    <a:pt x="74030" y="15640"/>
                    <a:pt x="74273" y="15945"/>
                    <a:pt x="74516" y="16251"/>
                  </a:cubicBezTo>
                  <a:cubicBezTo>
                    <a:pt x="74562" y="16310"/>
                    <a:pt x="74664" y="16444"/>
                    <a:pt x="74711" y="16506"/>
                  </a:cubicBezTo>
                  <a:cubicBezTo>
                    <a:pt x="74869" y="16717"/>
                    <a:pt x="75025" y="16929"/>
                    <a:pt x="75177" y="17143"/>
                  </a:cubicBezTo>
                  <a:cubicBezTo>
                    <a:pt x="75675" y="17839"/>
                    <a:pt x="76150" y="18550"/>
                    <a:pt x="76601" y="19278"/>
                  </a:cubicBezTo>
                  <a:cubicBezTo>
                    <a:pt x="77536" y="20788"/>
                    <a:pt x="78370" y="22360"/>
                    <a:pt x="79095" y="23981"/>
                  </a:cubicBezTo>
                  <a:cubicBezTo>
                    <a:pt x="79177" y="24161"/>
                    <a:pt x="79255" y="24341"/>
                    <a:pt x="79334" y="24523"/>
                  </a:cubicBezTo>
                  <a:cubicBezTo>
                    <a:pt x="79337" y="24529"/>
                    <a:pt x="79337" y="24530"/>
                    <a:pt x="79340" y="24536"/>
                  </a:cubicBezTo>
                  <a:cubicBezTo>
                    <a:pt x="79377" y="24624"/>
                    <a:pt x="79413" y="24712"/>
                    <a:pt x="79448" y="24801"/>
                  </a:cubicBezTo>
                  <a:cubicBezTo>
                    <a:pt x="79621" y="25228"/>
                    <a:pt x="79788" y="25657"/>
                    <a:pt x="79948" y="26091"/>
                  </a:cubicBezTo>
                  <a:cubicBezTo>
                    <a:pt x="80254" y="26924"/>
                    <a:pt x="80534" y="27768"/>
                    <a:pt x="80788" y="28621"/>
                  </a:cubicBezTo>
                  <a:cubicBezTo>
                    <a:pt x="81284" y="30296"/>
                    <a:pt x="81676" y="32002"/>
                    <a:pt x="81960" y="33725"/>
                  </a:cubicBezTo>
                  <a:cubicBezTo>
                    <a:pt x="81992" y="33920"/>
                    <a:pt x="82024" y="34116"/>
                    <a:pt x="82054" y="34311"/>
                  </a:cubicBezTo>
                  <a:cubicBezTo>
                    <a:pt x="82068" y="34406"/>
                    <a:pt x="82102" y="34664"/>
                    <a:pt x="82112" y="34739"/>
                  </a:cubicBezTo>
                  <a:cubicBezTo>
                    <a:pt x="82162" y="35148"/>
                    <a:pt x="82212" y="35558"/>
                    <a:pt x="82252" y="35968"/>
                  </a:cubicBezTo>
                  <a:cubicBezTo>
                    <a:pt x="82334" y="36823"/>
                    <a:pt x="82389" y="37677"/>
                    <a:pt x="82420" y="38536"/>
                  </a:cubicBezTo>
                  <a:cubicBezTo>
                    <a:pt x="82482" y="40314"/>
                    <a:pt x="82429" y="42096"/>
                    <a:pt x="82260" y="43868"/>
                  </a:cubicBezTo>
                  <a:cubicBezTo>
                    <a:pt x="82221" y="44291"/>
                    <a:pt x="82169" y="44712"/>
                    <a:pt x="82120" y="45134"/>
                  </a:cubicBezTo>
                  <a:cubicBezTo>
                    <a:pt x="82111" y="45200"/>
                    <a:pt x="82102" y="45266"/>
                    <a:pt x="82092" y="45332"/>
                  </a:cubicBezTo>
                  <a:cubicBezTo>
                    <a:pt x="82054" y="45593"/>
                    <a:pt x="82013" y="45853"/>
                    <a:pt x="81969" y="46113"/>
                  </a:cubicBezTo>
                  <a:cubicBezTo>
                    <a:pt x="81830" y="46942"/>
                    <a:pt x="81665" y="47766"/>
                    <a:pt x="81473" y="48585"/>
                  </a:cubicBezTo>
                  <a:cubicBezTo>
                    <a:pt x="81088" y="50236"/>
                    <a:pt x="80602" y="51861"/>
                    <a:pt x="80015" y="53453"/>
                  </a:cubicBezTo>
                  <a:cubicBezTo>
                    <a:pt x="79875" y="53836"/>
                    <a:pt x="79728" y="54216"/>
                    <a:pt x="79577" y="54596"/>
                  </a:cubicBezTo>
                  <a:cubicBezTo>
                    <a:pt x="79507" y="54770"/>
                    <a:pt x="79435" y="54944"/>
                    <a:pt x="79363" y="55119"/>
                  </a:cubicBezTo>
                  <a:cubicBezTo>
                    <a:pt x="79406" y="55013"/>
                    <a:pt x="79423" y="54972"/>
                    <a:pt x="79422" y="54972"/>
                  </a:cubicBezTo>
                  <a:lnTo>
                    <a:pt x="79422" y="54972"/>
                  </a:lnTo>
                  <a:cubicBezTo>
                    <a:pt x="79420" y="54972"/>
                    <a:pt x="79267" y="55339"/>
                    <a:pt x="79218" y="55448"/>
                  </a:cubicBezTo>
                  <a:cubicBezTo>
                    <a:pt x="78887" y="56194"/>
                    <a:pt x="78537" y="56931"/>
                    <a:pt x="78165" y="57658"/>
                  </a:cubicBezTo>
                  <a:cubicBezTo>
                    <a:pt x="77391" y="59167"/>
                    <a:pt x="76532" y="60633"/>
                    <a:pt x="75590" y="62044"/>
                  </a:cubicBezTo>
                  <a:cubicBezTo>
                    <a:pt x="75120" y="62750"/>
                    <a:pt x="74629" y="63442"/>
                    <a:pt x="74118" y="64120"/>
                  </a:cubicBezTo>
                  <a:cubicBezTo>
                    <a:pt x="74062" y="64196"/>
                    <a:pt x="74005" y="64271"/>
                    <a:pt x="73948" y="64346"/>
                  </a:cubicBezTo>
                  <a:cubicBezTo>
                    <a:pt x="73942" y="64355"/>
                    <a:pt x="73920" y="64382"/>
                    <a:pt x="73896" y="64413"/>
                  </a:cubicBezTo>
                  <a:cubicBezTo>
                    <a:pt x="73827" y="64498"/>
                    <a:pt x="73633" y="64744"/>
                    <a:pt x="73599" y="64787"/>
                  </a:cubicBezTo>
                  <a:cubicBezTo>
                    <a:pt x="73342" y="65105"/>
                    <a:pt x="73083" y="65421"/>
                    <a:pt x="72818" y="65732"/>
                  </a:cubicBezTo>
                  <a:cubicBezTo>
                    <a:pt x="71719" y="67029"/>
                    <a:pt x="70548" y="68261"/>
                    <a:pt x="69310" y="69425"/>
                  </a:cubicBezTo>
                  <a:cubicBezTo>
                    <a:pt x="68690" y="70005"/>
                    <a:pt x="68056" y="70569"/>
                    <a:pt x="67403" y="71114"/>
                  </a:cubicBezTo>
                  <a:cubicBezTo>
                    <a:pt x="67115" y="71357"/>
                    <a:pt x="66823" y="71596"/>
                    <a:pt x="66527" y="71831"/>
                  </a:cubicBezTo>
                  <a:cubicBezTo>
                    <a:pt x="66444" y="71897"/>
                    <a:pt x="66359" y="71963"/>
                    <a:pt x="66275" y="72030"/>
                  </a:cubicBezTo>
                  <a:cubicBezTo>
                    <a:pt x="66110" y="72154"/>
                    <a:pt x="65946" y="72279"/>
                    <a:pt x="65778" y="72402"/>
                  </a:cubicBezTo>
                  <a:cubicBezTo>
                    <a:pt x="64404" y="73422"/>
                    <a:pt x="62969" y="74358"/>
                    <a:pt x="61485" y="75208"/>
                  </a:cubicBezTo>
                  <a:cubicBezTo>
                    <a:pt x="60596" y="75717"/>
                    <a:pt x="59690" y="76193"/>
                    <a:pt x="58768" y="76638"/>
                  </a:cubicBezTo>
                  <a:cubicBezTo>
                    <a:pt x="58358" y="76836"/>
                    <a:pt x="57945" y="77028"/>
                    <a:pt x="57530" y="77213"/>
                  </a:cubicBezTo>
                  <a:cubicBezTo>
                    <a:pt x="57391" y="77274"/>
                    <a:pt x="57252" y="77334"/>
                    <a:pt x="57113" y="77394"/>
                  </a:cubicBezTo>
                  <a:cubicBezTo>
                    <a:pt x="57105" y="77397"/>
                    <a:pt x="57102" y="77399"/>
                    <a:pt x="57095" y="77402"/>
                  </a:cubicBezTo>
                  <a:cubicBezTo>
                    <a:pt x="56858" y="77501"/>
                    <a:pt x="56619" y="77597"/>
                    <a:pt x="56378" y="77692"/>
                  </a:cubicBezTo>
                  <a:cubicBezTo>
                    <a:pt x="54610" y="78387"/>
                    <a:pt x="52793" y="78952"/>
                    <a:pt x="50941" y="79381"/>
                  </a:cubicBezTo>
                  <a:cubicBezTo>
                    <a:pt x="50050" y="79588"/>
                    <a:pt x="49150" y="79764"/>
                    <a:pt x="48246" y="79908"/>
                  </a:cubicBezTo>
                  <a:cubicBezTo>
                    <a:pt x="48045" y="79940"/>
                    <a:pt x="47843" y="79969"/>
                    <a:pt x="47642" y="79998"/>
                  </a:cubicBezTo>
                  <a:cubicBezTo>
                    <a:pt x="47597" y="80006"/>
                    <a:pt x="47569" y="80010"/>
                    <a:pt x="47546" y="80013"/>
                  </a:cubicBezTo>
                  <a:cubicBezTo>
                    <a:pt x="47522" y="80016"/>
                    <a:pt x="47487" y="80019"/>
                    <a:pt x="47421" y="80028"/>
                  </a:cubicBezTo>
                  <a:cubicBezTo>
                    <a:pt x="46949" y="80082"/>
                    <a:pt x="46477" y="80133"/>
                    <a:pt x="46004" y="80174"/>
                  </a:cubicBezTo>
                  <a:cubicBezTo>
                    <a:pt x="44839" y="80275"/>
                    <a:pt x="43671" y="80325"/>
                    <a:pt x="42502" y="80325"/>
                  </a:cubicBezTo>
                  <a:cubicBezTo>
                    <a:pt x="41839" y="80325"/>
                    <a:pt x="41175" y="80309"/>
                    <a:pt x="40512" y="80277"/>
                  </a:cubicBezTo>
                  <a:cubicBezTo>
                    <a:pt x="39596" y="80231"/>
                    <a:pt x="38683" y="80157"/>
                    <a:pt x="37773" y="80051"/>
                  </a:cubicBezTo>
                  <a:cubicBezTo>
                    <a:pt x="37712" y="80044"/>
                    <a:pt x="37470" y="80013"/>
                    <a:pt x="37365" y="80001"/>
                  </a:cubicBezTo>
                  <a:cubicBezTo>
                    <a:pt x="37269" y="79987"/>
                    <a:pt x="37006" y="79950"/>
                    <a:pt x="36942" y="79940"/>
                  </a:cubicBezTo>
                  <a:cubicBezTo>
                    <a:pt x="36472" y="79869"/>
                    <a:pt x="36003" y="79790"/>
                    <a:pt x="35537" y="79702"/>
                  </a:cubicBezTo>
                  <a:cubicBezTo>
                    <a:pt x="33735" y="79365"/>
                    <a:pt x="31957" y="78908"/>
                    <a:pt x="30218" y="78332"/>
                  </a:cubicBezTo>
                  <a:cubicBezTo>
                    <a:pt x="29348" y="78045"/>
                    <a:pt x="28491" y="77724"/>
                    <a:pt x="27642" y="77380"/>
                  </a:cubicBezTo>
                  <a:cubicBezTo>
                    <a:pt x="27579" y="77355"/>
                    <a:pt x="27547" y="77342"/>
                    <a:pt x="27525" y="77333"/>
                  </a:cubicBezTo>
                  <a:cubicBezTo>
                    <a:pt x="27504" y="77324"/>
                    <a:pt x="27474" y="77309"/>
                    <a:pt x="27414" y="77283"/>
                  </a:cubicBezTo>
                  <a:cubicBezTo>
                    <a:pt x="27227" y="77203"/>
                    <a:pt x="27041" y="77120"/>
                    <a:pt x="26855" y="77037"/>
                  </a:cubicBezTo>
                  <a:cubicBezTo>
                    <a:pt x="26423" y="76841"/>
                    <a:pt x="25994" y="76637"/>
                    <a:pt x="25569" y="76426"/>
                  </a:cubicBezTo>
                  <a:cubicBezTo>
                    <a:pt x="23973" y="75632"/>
                    <a:pt x="22434" y="74728"/>
                    <a:pt x="20966" y="73719"/>
                  </a:cubicBezTo>
                  <a:cubicBezTo>
                    <a:pt x="20629" y="73489"/>
                    <a:pt x="20296" y="73252"/>
                    <a:pt x="19968" y="73012"/>
                  </a:cubicBezTo>
                  <a:cubicBezTo>
                    <a:pt x="19817" y="72899"/>
                    <a:pt x="19668" y="72785"/>
                    <a:pt x="19515" y="72673"/>
                  </a:cubicBezTo>
                  <a:cubicBezTo>
                    <a:pt x="19505" y="72666"/>
                    <a:pt x="19499" y="72661"/>
                    <a:pt x="19492" y="72656"/>
                  </a:cubicBezTo>
                  <a:cubicBezTo>
                    <a:pt x="19423" y="72603"/>
                    <a:pt x="19354" y="72549"/>
                    <a:pt x="19287" y="72494"/>
                  </a:cubicBezTo>
                  <a:cubicBezTo>
                    <a:pt x="18623" y="71968"/>
                    <a:pt x="17975" y="71425"/>
                    <a:pt x="17342" y="70859"/>
                  </a:cubicBezTo>
                  <a:cubicBezTo>
                    <a:pt x="16078" y="69732"/>
                    <a:pt x="14885" y="68526"/>
                    <a:pt x="13773" y="67249"/>
                  </a:cubicBezTo>
                  <a:cubicBezTo>
                    <a:pt x="13505" y="66941"/>
                    <a:pt x="13242" y="66629"/>
                    <a:pt x="12983" y="66314"/>
                  </a:cubicBezTo>
                  <a:cubicBezTo>
                    <a:pt x="12864" y="66169"/>
                    <a:pt x="12746" y="66022"/>
                    <a:pt x="12628" y="65876"/>
                  </a:cubicBezTo>
                  <a:cubicBezTo>
                    <a:pt x="12570" y="65801"/>
                    <a:pt x="12513" y="65726"/>
                    <a:pt x="12454" y="65654"/>
                  </a:cubicBezTo>
                  <a:cubicBezTo>
                    <a:pt x="12441" y="65638"/>
                    <a:pt x="12438" y="65634"/>
                    <a:pt x="12429" y="65624"/>
                  </a:cubicBezTo>
                  <a:cubicBezTo>
                    <a:pt x="12413" y="65603"/>
                    <a:pt x="12403" y="65588"/>
                    <a:pt x="12381" y="65559"/>
                  </a:cubicBezTo>
                  <a:cubicBezTo>
                    <a:pt x="11887" y="64907"/>
                    <a:pt x="11414" y="64243"/>
                    <a:pt x="10957" y="63566"/>
                  </a:cubicBezTo>
                  <a:cubicBezTo>
                    <a:pt x="10013" y="62158"/>
                    <a:pt x="9157" y="60693"/>
                    <a:pt x="8394" y="59179"/>
                  </a:cubicBezTo>
                  <a:cubicBezTo>
                    <a:pt x="8027" y="58451"/>
                    <a:pt x="7683" y="57712"/>
                    <a:pt x="7359" y="56963"/>
                  </a:cubicBezTo>
                  <a:cubicBezTo>
                    <a:pt x="7296" y="56818"/>
                    <a:pt x="7276" y="56770"/>
                    <a:pt x="7276" y="56770"/>
                  </a:cubicBezTo>
                  <a:lnTo>
                    <a:pt x="7276" y="56770"/>
                  </a:lnTo>
                  <a:cubicBezTo>
                    <a:pt x="7277" y="56770"/>
                    <a:pt x="7325" y="56881"/>
                    <a:pt x="7345" y="56928"/>
                  </a:cubicBezTo>
                  <a:cubicBezTo>
                    <a:pt x="7309" y="56840"/>
                    <a:pt x="7273" y="56754"/>
                    <a:pt x="7238" y="56666"/>
                  </a:cubicBezTo>
                  <a:cubicBezTo>
                    <a:pt x="7167" y="56492"/>
                    <a:pt x="7097" y="56317"/>
                    <a:pt x="7030" y="56141"/>
                  </a:cubicBezTo>
                  <a:cubicBezTo>
                    <a:pt x="6870" y="55733"/>
                    <a:pt x="6717" y="55319"/>
                    <a:pt x="6571" y="54906"/>
                  </a:cubicBezTo>
                  <a:cubicBezTo>
                    <a:pt x="6008" y="53307"/>
                    <a:pt x="5550" y="51675"/>
                    <a:pt x="5198" y="50018"/>
                  </a:cubicBezTo>
                  <a:cubicBezTo>
                    <a:pt x="5026" y="49219"/>
                    <a:pt x="4883" y="48416"/>
                    <a:pt x="4763" y="47607"/>
                  </a:cubicBezTo>
                  <a:cubicBezTo>
                    <a:pt x="4758" y="47581"/>
                    <a:pt x="4738" y="47432"/>
                    <a:pt x="4728" y="47357"/>
                  </a:cubicBezTo>
                  <a:cubicBezTo>
                    <a:pt x="4722" y="47304"/>
                    <a:pt x="4714" y="47245"/>
                    <a:pt x="4713" y="47243"/>
                  </a:cubicBezTo>
                  <a:cubicBezTo>
                    <a:pt x="4691" y="47046"/>
                    <a:pt x="4666" y="46850"/>
                    <a:pt x="4645" y="46653"/>
                  </a:cubicBezTo>
                  <a:cubicBezTo>
                    <a:pt x="4597" y="46193"/>
                    <a:pt x="4558" y="45733"/>
                    <a:pt x="4525" y="45273"/>
                  </a:cubicBezTo>
                  <a:cubicBezTo>
                    <a:pt x="4402" y="43497"/>
                    <a:pt x="4401" y="41715"/>
                    <a:pt x="4519" y="39938"/>
                  </a:cubicBezTo>
                  <a:cubicBezTo>
                    <a:pt x="4741" y="36626"/>
                    <a:pt x="5412" y="33263"/>
                    <a:pt x="6561" y="29892"/>
                  </a:cubicBezTo>
                  <a:cubicBezTo>
                    <a:pt x="7658" y="26668"/>
                    <a:pt x="9159" y="23595"/>
                    <a:pt x="11107" y="20654"/>
                  </a:cubicBezTo>
                  <a:cubicBezTo>
                    <a:pt x="11560" y="19968"/>
                    <a:pt x="12037" y="19297"/>
                    <a:pt x="12533" y="18641"/>
                  </a:cubicBezTo>
                  <a:cubicBezTo>
                    <a:pt x="13052" y="17957"/>
                    <a:pt x="13514" y="17180"/>
                    <a:pt x="14019" y="16463"/>
                  </a:cubicBezTo>
                  <a:cubicBezTo>
                    <a:pt x="14385" y="15943"/>
                    <a:pt x="14163" y="15152"/>
                    <a:pt x="13685" y="14796"/>
                  </a:cubicBezTo>
                  <a:cubicBezTo>
                    <a:pt x="13444" y="14615"/>
                    <a:pt x="13178" y="14530"/>
                    <a:pt x="12913" y="14530"/>
                  </a:cubicBezTo>
                  <a:cubicBezTo>
                    <a:pt x="12588" y="14530"/>
                    <a:pt x="12264" y="14659"/>
                    <a:pt x="11988" y="14897"/>
                  </a:cubicBezTo>
                  <a:cubicBezTo>
                    <a:pt x="11292" y="15498"/>
                    <a:pt x="10583" y="16100"/>
                    <a:pt x="10000" y="16812"/>
                  </a:cubicBezTo>
                  <a:cubicBezTo>
                    <a:pt x="9371" y="17580"/>
                    <a:pt x="8767" y="18368"/>
                    <a:pt x="8189" y="19176"/>
                  </a:cubicBezTo>
                  <a:cubicBezTo>
                    <a:pt x="7134" y="20651"/>
                    <a:pt x="6185" y="22202"/>
                    <a:pt x="5352" y="23812"/>
                  </a:cubicBezTo>
                  <a:cubicBezTo>
                    <a:pt x="3633" y="27140"/>
                    <a:pt x="2339" y="30695"/>
                    <a:pt x="1555" y="34356"/>
                  </a:cubicBezTo>
                  <a:cubicBezTo>
                    <a:pt x="0" y="41635"/>
                    <a:pt x="370" y="49290"/>
                    <a:pt x="2809" y="56332"/>
                  </a:cubicBezTo>
                  <a:cubicBezTo>
                    <a:pt x="5164" y="63125"/>
                    <a:pt x="9213" y="69354"/>
                    <a:pt x="14563" y="74171"/>
                  </a:cubicBezTo>
                  <a:cubicBezTo>
                    <a:pt x="20229" y="79273"/>
                    <a:pt x="27370" y="82695"/>
                    <a:pt x="34873" y="84016"/>
                  </a:cubicBezTo>
                  <a:cubicBezTo>
                    <a:pt x="37429" y="84466"/>
                    <a:pt x="40022" y="84695"/>
                    <a:pt x="42611" y="84695"/>
                  </a:cubicBezTo>
                  <a:cubicBezTo>
                    <a:pt x="47893" y="84695"/>
                    <a:pt x="53163" y="83740"/>
                    <a:pt x="58081" y="81741"/>
                  </a:cubicBezTo>
                  <a:cubicBezTo>
                    <a:pt x="65112" y="78882"/>
                    <a:pt x="71405" y="74360"/>
                    <a:pt x="76272" y="68522"/>
                  </a:cubicBezTo>
                  <a:cubicBezTo>
                    <a:pt x="80920" y="62946"/>
                    <a:pt x="84365" y="56336"/>
                    <a:pt x="85929" y="49227"/>
                  </a:cubicBezTo>
                  <a:cubicBezTo>
                    <a:pt x="87560" y="41824"/>
                    <a:pt x="87215" y="33990"/>
                    <a:pt x="84952" y="26756"/>
                  </a:cubicBezTo>
                  <a:cubicBezTo>
                    <a:pt x="82685" y="19507"/>
                    <a:pt x="78514" y="12753"/>
                    <a:pt x="72714" y="7800"/>
                  </a:cubicBezTo>
                  <a:cubicBezTo>
                    <a:pt x="67235" y="3122"/>
                    <a:pt x="60281" y="0"/>
                    <a:pt x="530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47" name="Google Shape;1347;p33"/>
            <p:cNvSpPr/>
            <p:nvPr/>
          </p:nvSpPr>
          <p:spPr>
            <a:xfrm>
              <a:off x="6617366" y="3059178"/>
              <a:ext cx="1423742" cy="1377141"/>
            </a:xfrm>
            <a:custGeom>
              <a:avLst/>
              <a:gdLst/>
              <a:ahLst/>
              <a:cxnLst/>
              <a:rect l="l" t="t" r="r" b="b"/>
              <a:pathLst>
                <a:path w="87561" h="84695" extrusionOk="0">
                  <a:moveTo>
                    <a:pt x="7278" y="56769"/>
                  </a:moveTo>
                  <a:lnTo>
                    <a:pt x="7278" y="56769"/>
                  </a:lnTo>
                  <a:cubicBezTo>
                    <a:pt x="7278" y="56769"/>
                    <a:pt x="7302" y="56824"/>
                    <a:pt x="7322" y="56873"/>
                  </a:cubicBezTo>
                  <a:lnTo>
                    <a:pt x="7322" y="56873"/>
                  </a:lnTo>
                  <a:cubicBezTo>
                    <a:pt x="7289" y="56797"/>
                    <a:pt x="7277" y="56769"/>
                    <a:pt x="7278" y="56769"/>
                  </a:cubicBezTo>
                  <a:close/>
                  <a:moveTo>
                    <a:pt x="7336" y="56906"/>
                  </a:moveTo>
                  <a:cubicBezTo>
                    <a:pt x="7339" y="56914"/>
                    <a:pt x="7342" y="56922"/>
                    <a:pt x="7345" y="56928"/>
                  </a:cubicBezTo>
                  <a:cubicBezTo>
                    <a:pt x="7342" y="56921"/>
                    <a:pt x="7339" y="56913"/>
                    <a:pt x="7336" y="56906"/>
                  </a:cubicBezTo>
                  <a:close/>
                  <a:moveTo>
                    <a:pt x="53049" y="0"/>
                  </a:moveTo>
                  <a:cubicBezTo>
                    <a:pt x="52060" y="0"/>
                    <a:pt x="51065" y="59"/>
                    <a:pt x="50069" y="179"/>
                  </a:cubicBezTo>
                  <a:cubicBezTo>
                    <a:pt x="49004" y="308"/>
                    <a:pt x="47943" y="472"/>
                    <a:pt x="46900" y="726"/>
                  </a:cubicBezTo>
                  <a:cubicBezTo>
                    <a:pt x="46406" y="845"/>
                    <a:pt x="45918" y="985"/>
                    <a:pt x="45437" y="1148"/>
                  </a:cubicBezTo>
                  <a:cubicBezTo>
                    <a:pt x="45231" y="1217"/>
                    <a:pt x="45026" y="1290"/>
                    <a:pt x="44822" y="1366"/>
                  </a:cubicBezTo>
                  <a:cubicBezTo>
                    <a:pt x="44686" y="1417"/>
                    <a:pt x="44549" y="1469"/>
                    <a:pt x="44415" y="1523"/>
                  </a:cubicBezTo>
                  <a:cubicBezTo>
                    <a:pt x="44415" y="1523"/>
                    <a:pt x="44415" y="1523"/>
                    <a:pt x="44415" y="1523"/>
                  </a:cubicBezTo>
                  <a:lnTo>
                    <a:pt x="44415" y="1523"/>
                  </a:lnTo>
                  <a:cubicBezTo>
                    <a:pt x="44415" y="1523"/>
                    <a:pt x="43871" y="1742"/>
                    <a:pt x="43874" y="1742"/>
                  </a:cubicBezTo>
                  <a:cubicBezTo>
                    <a:pt x="43875" y="1742"/>
                    <a:pt x="43913" y="1727"/>
                    <a:pt x="44006" y="1690"/>
                  </a:cubicBezTo>
                  <a:lnTo>
                    <a:pt x="44006" y="1690"/>
                  </a:lnTo>
                  <a:cubicBezTo>
                    <a:pt x="42922" y="2120"/>
                    <a:pt x="42047" y="3207"/>
                    <a:pt x="42447" y="4442"/>
                  </a:cubicBezTo>
                  <a:cubicBezTo>
                    <a:pt x="42727" y="5311"/>
                    <a:pt x="43625" y="6124"/>
                    <a:pt x="44585" y="6124"/>
                  </a:cubicBezTo>
                  <a:cubicBezTo>
                    <a:pt x="44789" y="6124"/>
                    <a:pt x="44996" y="6087"/>
                    <a:pt x="45200" y="6007"/>
                  </a:cubicBezTo>
                  <a:cubicBezTo>
                    <a:pt x="46108" y="5648"/>
                    <a:pt x="47058" y="5378"/>
                    <a:pt x="48005" y="5144"/>
                  </a:cubicBezTo>
                  <a:cubicBezTo>
                    <a:pt x="48462" y="5029"/>
                    <a:pt x="48922" y="4931"/>
                    <a:pt x="49385" y="4846"/>
                  </a:cubicBezTo>
                  <a:cubicBezTo>
                    <a:pt x="49599" y="4808"/>
                    <a:pt x="49814" y="4773"/>
                    <a:pt x="50028" y="4739"/>
                  </a:cubicBezTo>
                  <a:cubicBezTo>
                    <a:pt x="50035" y="4739"/>
                    <a:pt x="50084" y="4732"/>
                    <a:pt x="50132" y="4725"/>
                  </a:cubicBezTo>
                  <a:cubicBezTo>
                    <a:pt x="50234" y="4715"/>
                    <a:pt x="50500" y="4684"/>
                    <a:pt x="50502" y="4684"/>
                  </a:cubicBezTo>
                  <a:lnTo>
                    <a:pt x="50502" y="4684"/>
                  </a:lnTo>
                  <a:cubicBezTo>
                    <a:pt x="50502" y="4684"/>
                    <a:pt x="50502" y="4684"/>
                    <a:pt x="50501" y="4684"/>
                  </a:cubicBezTo>
                  <a:cubicBezTo>
                    <a:pt x="51318" y="4600"/>
                    <a:pt x="52138" y="4558"/>
                    <a:pt x="52958" y="4558"/>
                  </a:cubicBezTo>
                  <a:cubicBezTo>
                    <a:pt x="53082" y="4558"/>
                    <a:pt x="53207" y="4559"/>
                    <a:pt x="53331" y="4561"/>
                  </a:cubicBezTo>
                  <a:cubicBezTo>
                    <a:pt x="53803" y="4566"/>
                    <a:pt x="54276" y="4587"/>
                    <a:pt x="54748" y="4622"/>
                  </a:cubicBezTo>
                  <a:cubicBezTo>
                    <a:pt x="55003" y="4640"/>
                    <a:pt x="55256" y="4663"/>
                    <a:pt x="55510" y="4688"/>
                  </a:cubicBezTo>
                  <a:cubicBezTo>
                    <a:pt x="55618" y="4700"/>
                    <a:pt x="55727" y="4712"/>
                    <a:pt x="55835" y="4725"/>
                  </a:cubicBezTo>
                  <a:cubicBezTo>
                    <a:pt x="55860" y="4728"/>
                    <a:pt x="56020" y="4748"/>
                    <a:pt x="56099" y="4758"/>
                  </a:cubicBezTo>
                  <a:cubicBezTo>
                    <a:pt x="56149" y="4766"/>
                    <a:pt x="56199" y="4773"/>
                    <a:pt x="56206" y="4775"/>
                  </a:cubicBezTo>
                  <a:cubicBezTo>
                    <a:pt x="56350" y="4798"/>
                    <a:pt x="56495" y="4820"/>
                    <a:pt x="56638" y="4845"/>
                  </a:cubicBezTo>
                  <a:cubicBezTo>
                    <a:pt x="56854" y="4883"/>
                    <a:pt x="57068" y="4923"/>
                    <a:pt x="57283" y="4965"/>
                  </a:cubicBezTo>
                  <a:cubicBezTo>
                    <a:pt x="57783" y="5065"/>
                    <a:pt x="58281" y="5179"/>
                    <a:pt x="58775" y="5308"/>
                  </a:cubicBezTo>
                  <a:cubicBezTo>
                    <a:pt x="59708" y="5551"/>
                    <a:pt x="60627" y="5846"/>
                    <a:pt x="61528" y="6190"/>
                  </a:cubicBezTo>
                  <a:cubicBezTo>
                    <a:pt x="61717" y="6262"/>
                    <a:pt x="61905" y="6341"/>
                    <a:pt x="62094" y="6413"/>
                  </a:cubicBezTo>
                  <a:cubicBezTo>
                    <a:pt x="62102" y="6417"/>
                    <a:pt x="62107" y="6419"/>
                    <a:pt x="62114" y="6422"/>
                  </a:cubicBezTo>
                  <a:cubicBezTo>
                    <a:pt x="62174" y="6448"/>
                    <a:pt x="62236" y="6473"/>
                    <a:pt x="62296" y="6499"/>
                  </a:cubicBezTo>
                  <a:cubicBezTo>
                    <a:pt x="62727" y="6690"/>
                    <a:pt x="63154" y="6892"/>
                    <a:pt x="63576" y="7103"/>
                  </a:cubicBezTo>
                  <a:cubicBezTo>
                    <a:pt x="64390" y="7510"/>
                    <a:pt x="65184" y="7956"/>
                    <a:pt x="65958" y="8436"/>
                  </a:cubicBezTo>
                  <a:cubicBezTo>
                    <a:pt x="66733" y="8917"/>
                    <a:pt x="67486" y="9430"/>
                    <a:pt x="68217" y="9976"/>
                  </a:cubicBezTo>
                  <a:cubicBezTo>
                    <a:pt x="68289" y="10029"/>
                    <a:pt x="68359" y="10083"/>
                    <a:pt x="68431" y="10138"/>
                  </a:cubicBezTo>
                  <a:cubicBezTo>
                    <a:pt x="68607" y="10277"/>
                    <a:pt x="68783" y="10416"/>
                    <a:pt x="68957" y="10558"/>
                  </a:cubicBezTo>
                  <a:cubicBezTo>
                    <a:pt x="69323" y="10859"/>
                    <a:pt x="69684" y="11165"/>
                    <a:pt x="70039" y="11480"/>
                  </a:cubicBezTo>
                  <a:cubicBezTo>
                    <a:pt x="71378" y="12674"/>
                    <a:pt x="72628" y="13964"/>
                    <a:pt x="73778" y="15340"/>
                  </a:cubicBezTo>
                  <a:cubicBezTo>
                    <a:pt x="74030" y="15640"/>
                    <a:pt x="74273" y="15945"/>
                    <a:pt x="74517" y="16251"/>
                  </a:cubicBezTo>
                  <a:cubicBezTo>
                    <a:pt x="74562" y="16310"/>
                    <a:pt x="74665" y="16444"/>
                    <a:pt x="74711" y="16506"/>
                  </a:cubicBezTo>
                  <a:cubicBezTo>
                    <a:pt x="74870" y="16717"/>
                    <a:pt x="75025" y="16929"/>
                    <a:pt x="75177" y="17143"/>
                  </a:cubicBezTo>
                  <a:cubicBezTo>
                    <a:pt x="75676" y="17839"/>
                    <a:pt x="76150" y="18550"/>
                    <a:pt x="76602" y="19278"/>
                  </a:cubicBezTo>
                  <a:cubicBezTo>
                    <a:pt x="77537" y="20788"/>
                    <a:pt x="78370" y="22358"/>
                    <a:pt x="79097" y="23981"/>
                  </a:cubicBezTo>
                  <a:cubicBezTo>
                    <a:pt x="79178" y="24161"/>
                    <a:pt x="79257" y="24341"/>
                    <a:pt x="79334" y="24523"/>
                  </a:cubicBezTo>
                  <a:cubicBezTo>
                    <a:pt x="79337" y="24529"/>
                    <a:pt x="79339" y="24530"/>
                    <a:pt x="79340" y="24536"/>
                  </a:cubicBezTo>
                  <a:cubicBezTo>
                    <a:pt x="79377" y="24624"/>
                    <a:pt x="79414" y="24712"/>
                    <a:pt x="79449" y="24801"/>
                  </a:cubicBezTo>
                  <a:cubicBezTo>
                    <a:pt x="79623" y="25228"/>
                    <a:pt x="79789" y="25657"/>
                    <a:pt x="79948" y="26091"/>
                  </a:cubicBezTo>
                  <a:cubicBezTo>
                    <a:pt x="80255" y="26924"/>
                    <a:pt x="80535" y="27768"/>
                    <a:pt x="80788" y="28621"/>
                  </a:cubicBezTo>
                  <a:cubicBezTo>
                    <a:pt x="81285" y="30296"/>
                    <a:pt x="81676" y="32002"/>
                    <a:pt x="81962" y="33725"/>
                  </a:cubicBezTo>
                  <a:cubicBezTo>
                    <a:pt x="81994" y="33920"/>
                    <a:pt x="82025" y="34116"/>
                    <a:pt x="82054" y="34311"/>
                  </a:cubicBezTo>
                  <a:cubicBezTo>
                    <a:pt x="82069" y="34406"/>
                    <a:pt x="82102" y="34664"/>
                    <a:pt x="82113" y="34739"/>
                  </a:cubicBezTo>
                  <a:cubicBezTo>
                    <a:pt x="82164" y="35148"/>
                    <a:pt x="82212" y="35558"/>
                    <a:pt x="82252" y="35968"/>
                  </a:cubicBezTo>
                  <a:cubicBezTo>
                    <a:pt x="82334" y="36821"/>
                    <a:pt x="82390" y="37677"/>
                    <a:pt x="82420" y="38534"/>
                  </a:cubicBezTo>
                  <a:cubicBezTo>
                    <a:pt x="82482" y="40314"/>
                    <a:pt x="82429" y="42096"/>
                    <a:pt x="82261" y="43868"/>
                  </a:cubicBezTo>
                  <a:cubicBezTo>
                    <a:pt x="82221" y="44291"/>
                    <a:pt x="82170" y="44712"/>
                    <a:pt x="82120" y="45134"/>
                  </a:cubicBezTo>
                  <a:cubicBezTo>
                    <a:pt x="82111" y="45200"/>
                    <a:pt x="82102" y="45266"/>
                    <a:pt x="82092" y="45332"/>
                  </a:cubicBezTo>
                  <a:cubicBezTo>
                    <a:pt x="82054" y="45593"/>
                    <a:pt x="82013" y="45853"/>
                    <a:pt x="81969" y="46113"/>
                  </a:cubicBezTo>
                  <a:cubicBezTo>
                    <a:pt x="81830" y="46942"/>
                    <a:pt x="81666" y="47766"/>
                    <a:pt x="81475" y="48585"/>
                  </a:cubicBezTo>
                  <a:cubicBezTo>
                    <a:pt x="81088" y="50236"/>
                    <a:pt x="80602" y="51861"/>
                    <a:pt x="80016" y="53453"/>
                  </a:cubicBezTo>
                  <a:cubicBezTo>
                    <a:pt x="79875" y="53835"/>
                    <a:pt x="79729" y="54216"/>
                    <a:pt x="79578" y="54596"/>
                  </a:cubicBezTo>
                  <a:cubicBezTo>
                    <a:pt x="79507" y="54770"/>
                    <a:pt x="79436" y="54943"/>
                    <a:pt x="79364" y="55117"/>
                  </a:cubicBezTo>
                  <a:cubicBezTo>
                    <a:pt x="79407" y="55012"/>
                    <a:pt x="79423" y="54972"/>
                    <a:pt x="79423" y="54972"/>
                  </a:cubicBezTo>
                  <a:lnTo>
                    <a:pt x="79423" y="54972"/>
                  </a:lnTo>
                  <a:cubicBezTo>
                    <a:pt x="79421" y="54972"/>
                    <a:pt x="79267" y="55338"/>
                    <a:pt x="79219" y="55448"/>
                  </a:cubicBezTo>
                  <a:cubicBezTo>
                    <a:pt x="78888" y="56194"/>
                    <a:pt x="78537" y="56931"/>
                    <a:pt x="78165" y="57658"/>
                  </a:cubicBezTo>
                  <a:cubicBezTo>
                    <a:pt x="77391" y="59167"/>
                    <a:pt x="76533" y="60633"/>
                    <a:pt x="75591" y="62044"/>
                  </a:cubicBezTo>
                  <a:cubicBezTo>
                    <a:pt x="75120" y="62749"/>
                    <a:pt x="74629" y="63442"/>
                    <a:pt x="74119" y="64120"/>
                  </a:cubicBezTo>
                  <a:cubicBezTo>
                    <a:pt x="74062" y="64195"/>
                    <a:pt x="74005" y="64271"/>
                    <a:pt x="73948" y="64346"/>
                  </a:cubicBezTo>
                  <a:cubicBezTo>
                    <a:pt x="73942" y="64353"/>
                    <a:pt x="73920" y="64382"/>
                    <a:pt x="73897" y="64413"/>
                  </a:cubicBezTo>
                  <a:cubicBezTo>
                    <a:pt x="73828" y="64498"/>
                    <a:pt x="73633" y="64744"/>
                    <a:pt x="73599" y="64787"/>
                  </a:cubicBezTo>
                  <a:cubicBezTo>
                    <a:pt x="73343" y="65105"/>
                    <a:pt x="73083" y="65420"/>
                    <a:pt x="72818" y="65732"/>
                  </a:cubicBezTo>
                  <a:cubicBezTo>
                    <a:pt x="71719" y="67027"/>
                    <a:pt x="70548" y="68261"/>
                    <a:pt x="69310" y="69425"/>
                  </a:cubicBezTo>
                  <a:cubicBezTo>
                    <a:pt x="68690" y="70005"/>
                    <a:pt x="68056" y="70569"/>
                    <a:pt x="67405" y="71114"/>
                  </a:cubicBezTo>
                  <a:cubicBezTo>
                    <a:pt x="67115" y="71357"/>
                    <a:pt x="66824" y="71596"/>
                    <a:pt x="66528" y="71831"/>
                  </a:cubicBezTo>
                  <a:cubicBezTo>
                    <a:pt x="66444" y="71897"/>
                    <a:pt x="66359" y="71963"/>
                    <a:pt x="66276" y="72030"/>
                  </a:cubicBezTo>
                  <a:cubicBezTo>
                    <a:pt x="66110" y="72154"/>
                    <a:pt x="65946" y="72279"/>
                    <a:pt x="65780" y="72402"/>
                  </a:cubicBezTo>
                  <a:cubicBezTo>
                    <a:pt x="64404" y="73422"/>
                    <a:pt x="62971" y="74358"/>
                    <a:pt x="61485" y="75208"/>
                  </a:cubicBezTo>
                  <a:cubicBezTo>
                    <a:pt x="60596" y="75717"/>
                    <a:pt x="59690" y="76193"/>
                    <a:pt x="58769" y="76638"/>
                  </a:cubicBezTo>
                  <a:cubicBezTo>
                    <a:pt x="58358" y="76836"/>
                    <a:pt x="57945" y="77028"/>
                    <a:pt x="57531" y="77213"/>
                  </a:cubicBezTo>
                  <a:cubicBezTo>
                    <a:pt x="57391" y="77274"/>
                    <a:pt x="57252" y="77334"/>
                    <a:pt x="57113" y="77394"/>
                  </a:cubicBezTo>
                  <a:cubicBezTo>
                    <a:pt x="57106" y="77397"/>
                    <a:pt x="57103" y="77399"/>
                    <a:pt x="57095" y="77402"/>
                  </a:cubicBezTo>
                  <a:cubicBezTo>
                    <a:pt x="56858" y="77500"/>
                    <a:pt x="56619" y="77597"/>
                    <a:pt x="56379" y="77690"/>
                  </a:cubicBezTo>
                  <a:cubicBezTo>
                    <a:pt x="54610" y="78387"/>
                    <a:pt x="52793" y="78952"/>
                    <a:pt x="50941" y="79381"/>
                  </a:cubicBezTo>
                  <a:cubicBezTo>
                    <a:pt x="50050" y="79588"/>
                    <a:pt x="49152" y="79764"/>
                    <a:pt x="48246" y="79908"/>
                  </a:cubicBezTo>
                  <a:cubicBezTo>
                    <a:pt x="48046" y="79940"/>
                    <a:pt x="47845" y="79969"/>
                    <a:pt x="47643" y="79998"/>
                  </a:cubicBezTo>
                  <a:cubicBezTo>
                    <a:pt x="47597" y="80004"/>
                    <a:pt x="47569" y="80009"/>
                    <a:pt x="47546" y="80013"/>
                  </a:cubicBezTo>
                  <a:cubicBezTo>
                    <a:pt x="47522" y="80014"/>
                    <a:pt x="47487" y="80019"/>
                    <a:pt x="47421" y="80026"/>
                  </a:cubicBezTo>
                  <a:cubicBezTo>
                    <a:pt x="46950" y="80082"/>
                    <a:pt x="46478" y="80133"/>
                    <a:pt x="46004" y="80174"/>
                  </a:cubicBezTo>
                  <a:cubicBezTo>
                    <a:pt x="44840" y="80275"/>
                    <a:pt x="43672" y="80325"/>
                    <a:pt x="42503" y="80325"/>
                  </a:cubicBezTo>
                  <a:cubicBezTo>
                    <a:pt x="41839" y="80325"/>
                    <a:pt x="41175" y="80309"/>
                    <a:pt x="40512" y="80277"/>
                  </a:cubicBezTo>
                  <a:cubicBezTo>
                    <a:pt x="39597" y="80231"/>
                    <a:pt x="38684" y="80157"/>
                    <a:pt x="37774" y="80051"/>
                  </a:cubicBezTo>
                  <a:cubicBezTo>
                    <a:pt x="37712" y="80044"/>
                    <a:pt x="37472" y="80013"/>
                    <a:pt x="37365" y="80001"/>
                  </a:cubicBezTo>
                  <a:cubicBezTo>
                    <a:pt x="37270" y="79987"/>
                    <a:pt x="37006" y="79950"/>
                    <a:pt x="36943" y="79940"/>
                  </a:cubicBezTo>
                  <a:cubicBezTo>
                    <a:pt x="36472" y="79869"/>
                    <a:pt x="36004" y="79790"/>
                    <a:pt x="35538" y="79702"/>
                  </a:cubicBezTo>
                  <a:cubicBezTo>
                    <a:pt x="33735" y="79365"/>
                    <a:pt x="31958" y="78908"/>
                    <a:pt x="30219" y="78332"/>
                  </a:cubicBezTo>
                  <a:cubicBezTo>
                    <a:pt x="29350" y="78044"/>
                    <a:pt x="28491" y="77723"/>
                    <a:pt x="27643" y="77380"/>
                  </a:cubicBezTo>
                  <a:cubicBezTo>
                    <a:pt x="27579" y="77353"/>
                    <a:pt x="27547" y="77342"/>
                    <a:pt x="27527" y="77333"/>
                  </a:cubicBezTo>
                  <a:cubicBezTo>
                    <a:pt x="27505" y="77324"/>
                    <a:pt x="27474" y="77309"/>
                    <a:pt x="27414" y="77283"/>
                  </a:cubicBezTo>
                  <a:cubicBezTo>
                    <a:pt x="27228" y="77201"/>
                    <a:pt x="27042" y="77120"/>
                    <a:pt x="26856" y="77035"/>
                  </a:cubicBezTo>
                  <a:cubicBezTo>
                    <a:pt x="26423" y="76841"/>
                    <a:pt x="25994" y="76637"/>
                    <a:pt x="25569" y="76426"/>
                  </a:cubicBezTo>
                  <a:cubicBezTo>
                    <a:pt x="23973" y="75632"/>
                    <a:pt x="22435" y="74728"/>
                    <a:pt x="20967" y="73719"/>
                  </a:cubicBezTo>
                  <a:cubicBezTo>
                    <a:pt x="20629" y="73488"/>
                    <a:pt x="20298" y="73252"/>
                    <a:pt x="19969" y="73010"/>
                  </a:cubicBezTo>
                  <a:cubicBezTo>
                    <a:pt x="19818" y="72899"/>
                    <a:pt x="19668" y="72785"/>
                    <a:pt x="19517" y="72673"/>
                  </a:cubicBezTo>
                  <a:cubicBezTo>
                    <a:pt x="19506" y="72666"/>
                    <a:pt x="19501" y="72661"/>
                    <a:pt x="19492" y="72656"/>
                  </a:cubicBezTo>
                  <a:cubicBezTo>
                    <a:pt x="19424" y="72601"/>
                    <a:pt x="19355" y="72549"/>
                    <a:pt x="19287" y="72494"/>
                  </a:cubicBezTo>
                  <a:cubicBezTo>
                    <a:pt x="18623" y="71968"/>
                    <a:pt x="17976" y="71423"/>
                    <a:pt x="17343" y="70859"/>
                  </a:cubicBezTo>
                  <a:cubicBezTo>
                    <a:pt x="16078" y="69732"/>
                    <a:pt x="14887" y="68525"/>
                    <a:pt x="13773" y="67247"/>
                  </a:cubicBezTo>
                  <a:cubicBezTo>
                    <a:pt x="13507" y="66941"/>
                    <a:pt x="13243" y="66629"/>
                    <a:pt x="12985" y="66314"/>
                  </a:cubicBezTo>
                  <a:cubicBezTo>
                    <a:pt x="12865" y="66169"/>
                    <a:pt x="12746" y="66022"/>
                    <a:pt x="12629" y="65874"/>
                  </a:cubicBezTo>
                  <a:cubicBezTo>
                    <a:pt x="12570" y="65801"/>
                    <a:pt x="12513" y="65726"/>
                    <a:pt x="12454" y="65653"/>
                  </a:cubicBezTo>
                  <a:cubicBezTo>
                    <a:pt x="12441" y="65637"/>
                    <a:pt x="12438" y="65634"/>
                    <a:pt x="12430" y="65624"/>
                  </a:cubicBezTo>
                  <a:cubicBezTo>
                    <a:pt x="12413" y="65603"/>
                    <a:pt x="12403" y="65588"/>
                    <a:pt x="12381" y="65559"/>
                  </a:cubicBezTo>
                  <a:cubicBezTo>
                    <a:pt x="11889" y="64907"/>
                    <a:pt x="11414" y="64243"/>
                    <a:pt x="10957" y="63565"/>
                  </a:cubicBezTo>
                  <a:cubicBezTo>
                    <a:pt x="10013" y="62158"/>
                    <a:pt x="9158" y="60693"/>
                    <a:pt x="8394" y="59178"/>
                  </a:cubicBezTo>
                  <a:cubicBezTo>
                    <a:pt x="8028" y="58451"/>
                    <a:pt x="7683" y="57712"/>
                    <a:pt x="7361" y="56962"/>
                  </a:cubicBezTo>
                  <a:cubicBezTo>
                    <a:pt x="7348" y="56933"/>
                    <a:pt x="7338" y="56908"/>
                    <a:pt x="7328" y="56886"/>
                  </a:cubicBezTo>
                  <a:lnTo>
                    <a:pt x="7328" y="56886"/>
                  </a:lnTo>
                  <a:cubicBezTo>
                    <a:pt x="7299" y="56813"/>
                    <a:pt x="7269" y="56740"/>
                    <a:pt x="7238" y="56666"/>
                  </a:cubicBezTo>
                  <a:cubicBezTo>
                    <a:pt x="7168" y="56492"/>
                    <a:pt x="7097" y="56317"/>
                    <a:pt x="7030" y="56141"/>
                  </a:cubicBezTo>
                  <a:cubicBezTo>
                    <a:pt x="6870" y="55731"/>
                    <a:pt x="6718" y="55319"/>
                    <a:pt x="6571" y="54905"/>
                  </a:cubicBezTo>
                  <a:cubicBezTo>
                    <a:pt x="6010" y="53307"/>
                    <a:pt x="5551" y="51675"/>
                    <a:pt x="5198" y="50018"/>
                  </a:cubicBezTo>
                  <a:cubicBezTo>
                    <a:pt x="5028" y="49219"/>
                    <a:pt x="4883" y="48415"/>
                    <a:pt x="4763" y="47607"/>
                  </a:cubicBezTo>
                  <a:cubicBezTo>
                    <a:pt x="4760" y="47581"/>
                    <a:pt x="4740" y="47432"/>
                    <a:pt x="4728" y="47357"/>
                  </a:cubicBezTo>
                  <a:cubicBezTo>
                    <a:pt x="4722" y="47304"/>
                    <a:pt x="4715" y="47245"/>
                    <a:pt x="4715" y="47243"/>
                  </a:cubicBezTo>
                  <a:cubicBezTo>
                    <a:pt x="4691" y="47046"/>
                    <a:pt x="4668" y="46850"/>
                    <a:pt x="4646" y="46652"/>
                  </a:cubicBezTo>
                  <a:cubicBezTo>
                    <a:pt x="4597" y="46193"/>
                    <a:pt x="4558" y="45733"/>
                    <a:pt x="4526" y="45273"/>
                  </a:cubicBezTo>
                  <a:cubicBezTo>
                    <a:pt x="4403" y="43497"/>
                    <a:pt x="4401" y="41714"/>
                    <a:pt x="4520" y="39938"/>
                  </a:cubicBezTo>
                  <a:cubicBezTo>
                    <a:pt x="4741" y="36625"/>
                    <a:pt x="5412" y="33263"/>
                    <a:pt x="6561" y="29892"/>
                  </a:cubicBezTo>
                  <a:cubicBezTo>
                    <a:pt x="7659" y="26668"/>
                    <a:pt x="9160" y="23595"/>
                    <a:pt x="11108" y="20653"/>
                  </a:cubicBezTo>
                  <a:cubicBezTo>
                    <a:pt x="11561" y="19968"/>
                    <a:pt x="12037" y="19297"/>
                    <a:pt x="12534" y="18641"/>
                  </a:cubicBezTo>
                  <a:cubicBezTo>
                    <a:pt x="13052" y="17957"/>
                    <a:pt x="13514" y="17180"/>
                    <a:pt x="14019" y="16463"/>
                  </a:cubicBezTo>
                  <a:cubicBezTo>
                    <a:pt x="14386" y="15943"/>
                    <a:pt x="14163" y="15152"/>
                    <a:pt x="13685" y="14794"/>
                  </a:cubicBezTo>
                  <a:cubicBezTo>
                    <a:pt x="13444" y="14614"/>
                    <a:pt x="13178" y="14529"/>
                    <a:pt x="12913" y="14529"/>
                  </a:cubicBezTo>
                  <a:cubicBezTo>
                    <a:pt x="12588" y="14529"/>
                    <a:pt x="12264" y="14657"/>
                    <a:pt x="11989" y="14896"/>
                  </a:cubicBezTo>
                  <a:cubicBezTo>
                    <a:pt x="11292" y="15498"/>
                    <a:pt x="10583" y="16099"/>
                    <a:pt x="10000" y="16811"/>
                  </a:cubicBezTo>
                  <a:cubicBezTo>
                    <a:pt x="9371" y="17579"/>
                    <a:pt x="8768" y="18367"/>
                    <a:pt x="8189" y="19176"/>
                  </a:cubicBezTo>
                  <a:cubicBezTo>
                    <a:pt x="7134" y="20651"/>
                    <a:pt x="6186" y="22200"/>
                    <a:pt x="5352" y="23812"/>
                  </a:cubicBezTo>
                  <a:cubicBezTo>
                    <a:pt x="3633" y="27138"/>
                    <a:pt x="2339" y="30695"/>
                    <a:pt x="1557" y="34356"/>
                  </a:cubicBezTo>
                  <a:cubicBezTo>
                    <a:pt x="1" y="41633"/>
                    <a:pt x="371" y="49288"/>
                    <a:pt x="2811" y="56332"/>
                  </a:cubicBezTo>
                  <a:cubicBezTo>
                    <a:pt x="5165" y="63125"/>
                    <a:pt x="9215" y="69353"/>
                    <a:pt x="14563" y="74171"/>
                  </a:cubicBezTo>
                  <a:cubicBezTo>
                    <a:pt x="20229" y="79273"/>
                    <a:pt x="27370" y="82695"/>
                    <a:pt x="34874" y="84015"/>
                  </a:cubicBezTo>
                  <a:cubicBezTo>
                    <a:pt x="37431" y="84465"/>
                    <a:pt x="40025" y="84695"/>
                    <a:pt x="42616" y="84695"/>
                  </a:cubicBezTo>
                  <a:cubicBezTo>
                    <a:pt x="47896" y="84695"/>
                    <a:pt x="53165" y="83739"/>
                    <a:pt x="58082" y="81741"/>
                  </a:cubicBezTo>
                  <a:cubicBezTo>
                    <a:pt x="65114" y="78882"/>
                    <a:pt x="71406" y="74358"/>
                    <a:pt x="76272" y="68522"/>
                  </a:cubicBezTo>
                  <a:cubicBezTo>
                    <a:pt x="80920" y="62946"/>
                    <a:pt x="84365" y="56336"/>
                    <a:pt x="85930" y="49227"/>
                  </a:cubicBezTo>
                  <a:cubicBezTo>
                    <a:pt x="87561" y="41824"/>
                    <a:pt x="87215" y="33990"/>
                    <a:pt x="84952" y="26756"/>
                  </a:cubicBezTo>
                  <a:cubicBezTo>
                    <a:pt x="82686" y="19507"/>
                    <a:pt x="78514" y="12753"/>
                    <a:pt x="72714" y="7800"/>
                  </a:cubicBezTo>
                  <a:cubicBezTo>
                    <a:pt x="67236" y="3122"/>
                    <a:pt x="60282" y="0"/>
                    <a:pt x="530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48" name="Google Shape;1348;p33"/>
            <p:cNvSpPr/>
            <p:nvPr/>
          </p:nvSpPr>
          <p:spPr>
            <a:xfrm rot="2700000">
              <a:off x="550380" y="3507583"/>
              <a:ext cx="480691" cy="499783"/>
            </a:xfrm>
            <a:prstGeom prst="diagStripe">
              <a:avLst>
                <a:gd name="adj" fmla="val 100000"/>
              </a:avLst>
            </a:prstGeom>
            <a:solidFill>
              <a:srgbClr val="000000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49" name="Google Shape;1349;p33"/>
            <p:cNvSpPr/>
            <p:nvPr/>
          </p:nvSpPr>
          <p:spPr>
            <a:xfrm rot="2700000">
              <a:off x="8149487" y="3510020"/>
              <a:ext cx="532876" cy="527360"/>
            </a:xfrm>
            <a:prstGeom prst="diagStripe">
              <a:avLst>
                <a:gd name="adj" fmla="val 100000"/>
              </a:avLst>
            </a:prstGeom>
            <a:solidFill>
              <a:srgbClr val="000000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50" name="Google Shape;1350;p33"/>
            <p:cNvSpPr/>
            <p:nvPr/>
          </p:nvSpPr>
          <p:spPr>
            <a:xfrm rot="2700000">
              <a:off x="2599334" y="3572469"/>
              <a:ext cx="313107" cy="324562"/>
            </a:xfrm>
            <a:prstGeom prst="diagStripe">
              <a:avLst>
                <a:gd name="adj" fmla="val 100000"/>
              </a:avLst>
            </a:prstGeom>
            <a:solidFill>
              <a:srgbClr val="000000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51" name="Google Shape;1351;p33"/>
            <p:cNvSpPr/>
            <p:nvPr/>
          </p:nvSpPr>
          <p:spPr>
            <a:xfrm rot="2700000">
              <a:off x="4402769" y="3603347"/>
              <a:ext cx="344927" cy="327956"/>
            </a:xfrm>
            <a:prstGeom prst="diagStripe">
              <a:avLst>
                <a:gd name="adj" fmla="val 100000"/>
              </a:avLst>
            </a:prstGeom>
            <a:solidFill>
              <a:srgbClr val="000000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52" name="Google Shape;1352;p33"/>
            <p:cNvSpPr/>
            <p:nvPr/>
          </p:nvSpPr>
          <p:spPr>
            <a:xfrm rot="2700000">
              <a:off x="6244859" y="3603955"/>
              <a:ext cx="327532" cy="323289"/>
            </a:xfrm>
            <a:prstGeom prst="diagStripe">
              <a:avLst>
                <a:gd name="adj" fmla="val 100000"/>
              </a:avLst>
            </a:prstGeom>
            <a:solidFill>
              <a:srgbClr val="000000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" name="Google Shape;1357;p34"/>
          <p:cNvGrpSpPr/>
          <p:nvPr/>
        </p:nvGrpSpPr>
        <p:grpSpPr>
          <a:xfrm>
            <a:off x="627925" y="1545625"/>
            <a:ext cx="7888150" cy="2880600"/>
            <a:chOff x="627925" y="1545625"/>
            <a:chExt cx="7888150" cy="2880600"/>
          </a:xfrm>
        </p:grpSpPr>
        <p:sp>
          <p:nvSpPr>
            <p:cNvPr id="1358" name="Google Shape;1358;p34"/>
            <p:cNvSpPr/>
            <p:nvPr/>
          </p:nvSpPr>
          <p:spPr>
            <a:xfrm rot="5400000">
              <a:off x="5696350" y="1235900"/>
              <a:ext cx="768600" cy="4803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59" name="Google Shape;1359;p34"/>
            <p:cNvSpPr/>
            <p:nvPr/>
          </p:nvSpPr>
          <p:spPr>
            <a:xfrm rot="5400000">
              <a:off x="5696350" y="-96100"/>
              <a:ext cx="768600" cy="4803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0" name="Google Shape;1360;p34"/>
            <p:cNvSpPr/>
            <p:nvPr/>
          </p:nvSpPr>
          <p:spPr>
            <a:xfrm rot="5400000">
              <a:off x="2032225" y="1848800"/>
              <a:ext cx="768600" cy="35772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762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1" name="Google Shape;1361;p34"/>
            <p:cNvSpPr/>
            <p:nvPr/>
          </p:nvSpPr>
          <p:spPr>
            <a:xfrm rot="5400000">
              <a:off x="2032225" y="516800"/>
              <a:ext cx="768600" cy="35772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7829675" y="3294170"/>
              <a:ext cx="686400" cy="686400"/>
            </a:xfrm>
            <a:prstGeom prst="ellipse">
              <a:avLst/>
            </a:prstGeom>
            <a:solidFill>
              <a:schemeClr val="accent2"/>
            </a:solidFill>
            <a:ln w="762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7829675" y="1962207"/>
              <a:ext cx="686400" cy="686400"/>
            </a:xfrm>
            <a:prstGeom prst="ellipse">
              <a:avLst/>
            </a:prstGeom>
            <a:solidFill>
              <a:schemeClr val="lt2"/>
            </a:solidFill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1488225" y="1545625"/>
              <a:ext cx="1108800" cy="2880600"/>
            </a:xfrm>
            <a:prstGeom prst="roundRect">
              <a:avLst>
                <a:gd name="adj" fmla="val 24461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1562600" y="1626335"/>
              <a:ext cx="960000" cy="2719200"/>
            </a:xfrm>
            <a:prstGeom prst="roundRect">
              <a:avLst>
                <a:gd name="adj" fmla="val 24461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1678674" y="1931700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1678687" y="3280349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368" name="Google Shape;1368;p34"/>
          <p:cNvSpPr/>
          <p:nvPr/>
        </p:nvSpPr>
        <p:spPr>
          <a:xfrm>
            <a:off x="2782224" y="325993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69" name="Google Shape;1369;p34"/>
          <p:cNvSpPr/>
          <p:nvPr/>
        </p:nvSpPr>
        <p:spPr>
          <a:xfrm>
            <a:off x="2782224" y="191128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70" name="Google Shape;1370;p34"/>
          <p:cNvSpPr txBox="1"/>
          <p:nvPr/>
        </p:nvSpPr>
        <p:spPr>
          <a:xfrm>
            <a:off x="4385066" y="2102688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helium. It’s the ringed planet and a gas giant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71" name="Google Shape;1371;p34"/>
          <p:cNvSpPr txBox="1"/>
          <p:nvPr/>
        </p:nvSpPr>
        <p:spPr>
          <a:xfrm>
            <a:off x="4385066" y="3438037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a gas giant as well and it is also the biggest planet in the Solar System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372" name="Google Shape;1372;p34"/>
          <p:cNvGrpSpPr/>
          <p:nvPr/>
        </p:nvGrpSpPr>
        <p:grpSpPr>
          <a:xfrm>
            <a:off x="8008497" y="2143066"/>
            <a:ext cx="328722" cy="324430"/>
            <a:chOff x="6232000" y="1435050"/>
            <a:chExt cx="488225" cy="481850"/>
          </a:xfrm>
        </p:grpSpPr>
        <p:sp>
          <p:nvSpPr>
            <p:cNvPr id="1373" name="Google Shape;1373;p34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378" name="Google Shape;1378;p34"/>
          <p:cNvGrpSpPr/>
          <p:nvPr/>
        </p:nvGrpSpPr>
        <p:grpSpPr>
          <a:xfrm>
            <a:off x="7988163" y="3480179"/>
            <a:ext cx="369364" cy="314412"/>
            <a:chOff x="5645200" y="879425"/>
            <a:chExt cx="478575" cy="407375"/>
          </a:xfrm>
        </p:grpSpPr>
        <p:sp>
          <p:nvSpPr>
            <p:cNvPr id="1379" name="Google Shape;1379;p34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2" name="Google Shape;1382;p34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3" name="Google Shape;1383;p34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385" name="Google Shape;1385;p34"/>
          <p:cNvSpPr/>
          <p:nvPr/>
        </p:nvSpPr>
        <p:spPr>
          <a:xfrm>
            <a:off x="756625" y="325995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24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86" name="Google Shape;1386;p34"/>
          <p:cNvSpPr/>
          <p:nvPr/>
        </p:nvSpPr>
        <p:spPr>
          <a:xfrm>
            <a:off x="756625" y="191130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24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87" name="Google Shape;1387;p34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388" name="Google Shape;1388;p34"/>
          <p:cNvGrpSpPr/>
          <p:nvPr/>
        </p:nvGrpSpPr>
        <p:grpSpPr>
          <a:xfrm>
            <a:off x="1897493" y="3408337"/>
            <a:ext cx="290376" cy="471885"/>
            <a:chOff x="1859299" y="3305751"/>
            <a:chExt cx="245852" cy="399496"/>
          </a:xfrm>
        </p:grpSpPr>
        <p:sp>
          <p:nvSpPr>
            <p:cNvPr id="1389" name="Google Shape;1389;p34"/>
            <p:cNvSpPr/>
            <p:nvPr/>
          </p:nvSpPr>
          <p:spPr>
            <a:xfrm>
              <a:off x="1919171" y="3305751"/>
              <a:ext cx="81231" cy="72180"/>
            </a:xfrm>
            <a:custGeom>
              <a:avLst/>
              <a:gdLst/>
              <a:ahLst/>
              <a:cxnLst/>
              <a:rect l="l" t="t" r="r" b="b"/>
              <a:pathLst>
                <a:path w="715" h="604" extrusionOk="0">
                  <a:moveTo>
                    <a:pt x="312" y="1"/>
                  </a:moveTo>
                  <a:cubicBezTo>
                    <a:pt x="152" y="1"/>
                    <a:pt x="1" y="121"/>
                    <a:pt x="1" y="307"/>
                  </a:cubicBezTo>
                  <a:cubicBezTo>
                    <a:pt x="1" y="472"/>
                    <a:pt x="144" y="604"/>
                    <a:pt x="308" y="604"/>
                  </a:cubicBezTo>
                  <a:cubicBezTo>
                    <a:pt x="583" y="604"/>
                    <a:pt x="714" y="285"/>
                    <a:pt x="528" y="88"/>
                  </a:cubicBezTo>
                  <a:cubicBezTo>
                    <a:pt x="464" y="28"/>
                    <a:pt x="387" y="1"/>
                    <a:pt x="31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90" name="Google Shape;1390;p34"/>
            <p:cNvSpPr/>
            <p:nvPr/>
          </p:nvSpPr>
          <p:spPr>
            <a:xfrm>
              <a:off x="1859299" y="3375778"/>
              <a:ext cx="245852" cy="329468"/>
            </a:xfrm>
            <a:custGeom>
              <a:avLst/>
              <a:gdLst/>
              <a:ahLst/>
              <a:cxnLst/>
              <a:rect l="l" t="t" r="r" b="b"/>
              <a:pathLst>
                <a:path w="2164" h="2757" extrusionOk="0">
                  <a:moveTo>
                    <a:pt x="1168" y="1"/>
                  </a:moveTo>
                  <a:cubicBezTo>
                    <a:pt x="1041" y="1"/>
                    <a:pt x="803" y="68"/>
                    <a:pt x="725" y="128"/>
                  </a:cubicBezTo>
                  <a:cubicBezTo>
                    <a:pt x="627" y="216"/>
                    <a:pt x="550" y="512"/>
                    <a:pt x="462" y="622"/>
                  </a:cubicBezTo>
                  <a:cubicBezTo>
                    <a:pt x="352" y="765"/>
                    <a:pt x="220" y="885"/>
                    <a:pt x="67" y="984"/>
                  </a:cubicBezTo>
                  <a:cubicBezTo>
                    <a:pt x="67" y="984"/>
                    <a:pt x="1" y="1138"/>
                    <a:pt x="100" y="1215"/>
                  </a:cubicBezTo>
                  <a:cubicBezTo>
                    <a:pt x="137" y="1243"/>
                    <a:pt x="181" y="1257"/>
                    <a:pt x="224" y="1257"/>
                  </a:cubicBezTo>
                  <a:cubicBezTo>
                    <a:pt x="281" y="1257"/>
                    <a:pt x="336" y="1232"/>
                    <a:pt x="374" y="1182"/>
                  </a:cubicBezTo>
                  <a:lnTo>
                    <a:pt x="725" y="863"/>
                  </a:lnTo>
                  <a:lnTo>
                    <a:pt x="835" y="1127"/>
                  </a:lnTo>
                  <a:lnTo>
                    <a:pt x="275" y="2488"/>
                  </a:lnTo>
                  <a:cubicBezTo>
                    <a:pt x="275" y="2488"/>
                    <a:pt x="209" y="2664"/>
                    <a:pt x="363" y="2730"/>
                  </a:cubicBezTo>
                  <a:cubicBezTo>
                    <a:pt x="395" y="2748"/>
                    <a:pt x="430" y="2756"/>
                    <a:pt x="463" y="2756"/>
                  </a:cubicBezTo>
                  <a:cubicBezTo>
                    <a:pt x="532" y="2756"/>
                    <a:pt x="597" y="2720"/>
                    <a:pt x="627" y="2653"/>
                  </a:cubicBezTo>
                  <a:cubicBezTo>
                    <a:pt x="660" y="2598"/>
                    <a:pt x="1099" y="1500"/>
                    <a:pt x="1099" y="1500"/>
                  </a:cubicBezTo>
                  <a:lnTo>
                    <a:pt x="1637" y="2477"/>
                  </a:lnTo>
                  <a:cubicBezTo>
                    <a:pt x="1637" y="2477"/>
                    <a:pt x="1719" y="2620"/>
                    <a:pt x="1847" y="2620"/>
                  </a:cubicBezTo>
                  <a:cubicBezTo>
                    <a:pt x="1874" y="2620"/>
                    <a:pt x="1903" y="2613"/>
                    <a:pt x="1933" y="2598"/>
                  </a:cubicBezTo>
                  <a:cubicBezTo>
                    <a:pt x="2120" y="2510"/>
                    <a:pt x="1988" y="2280"/>
                    <a:pt x="1988" y="2280"/>
                  </a:cubicBezTo>
                  <a:lnTo>
                    <a:pt x="1373" y="1105"/>
                  </a:lnTo>
                  <a:lnTo>
                    <a:pt x="1428" y="699"/>
                  </a:lnTo>
                  <a:lnTo>
                    <a:pt x="1637" y="896"/>
                  </a:lnTo>
                  <a:lnTo>
                    <a:pt x="1747" y="1028"/>
                  </a:lnTo>
                  <a:cubicBezTo>
                    <a:pt x="1747" y="1028"/>
                    <a:pt x="1837" y="1144"/>
                    <a:pt x="1953" y="1144"/>
                  </a:cubicBezTo>
                  <a:cubicBezTo>
                    <a:pt x="1988" y="1144"/>
                    <a:pt x="2026" y="1133"/>
                    <a:pt x="2065" y="1105"/>
                  </a:cubicBezTo>
                  <a:cubicBezTo>
                    <a:pt x="2153" y="1061"/>
                    <a:pt x="2164" y="951"/>
                    <a:pt x="2109" y="885"/>
                  </a:cubicBezTo>
                  <a:lnTo>
                    <a:pt x="1988" y="775"/>
                  </a:lnTo>
                  <a:cubicBezTo>
                    <a:pt x="1988" y="775"/>
                    <a:pt x="1296" y="73"/>
                    <a:pt x="1241" y="18"/>
                  </a:cubicBezTo>
                  <a:cubicBezTo>
                    <a:pt x="1230" y="6"/>
                    <a:pt x="1203" y="1"/>
                    <a:pt x="1168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391" name="Google Shape;1391;p34"/>
          <p:cNvGrpSpPr/>
          <p:nvPr/>
        </p:nvGrpSpPr>
        <p:grpSpPr>
          <a:xfrm>
            <a:off x="1945447" y="2054435"/>
            <a:ext cx="194385" cy="481908"/>
            <a:chOff x="3343310" y="4475555"/>
            <a:chExt cx="127717" cy="316753"/>
          </a:xfrm>
        </p:grpSpPr>
        <p:sp>
          <p:nvSpPr>
            <p:cNvPr id="1392" name="Google Shape;1392;p34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393" name="Google Shape;1393;p34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36"/>
          <p:cNvSpPr/>
          <p:nvPr/>
        </p:nvSpPr>
        <p:spPr>
          <a:xfrm flipH="1">
            <a:off x="5512067" y="3027429"/>
            <a:ext cx="971509" cy="14425"/>
          </a:xfrm>
          <a:custGeom>
            <a:avLst/>
            <a:gdLst/>
            <a:ahLst/>
            <a:cxnLst/>
            <a:rect l="l" t="t" r="r" b="b"/>
            <a:pathLst>
              <a:path w="11258" h="121" extrusionOk="0">
                <a:moveTo>
                  <a:pt x="0" y="1"/>
                </a:moveTo>
                <a:lnTo>
                  <a:pt x="0" y="121"/>
                </a:lnTo>
                <a:lnTo>
                  <a:pt x="11258" y="121"/>
                </a:lnTo>
                <a:lnTo>
                  <a:pt x="11258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89" name="Google Shape;1589;p36"/>
          <p:cNvSpPr/>
          <p:nvPr/>
        </p:nvSpPr>
        <p:spPr>
          <a:xfrm>
            <a:off x="2659624" y="3027429"/>
            <a:ext cx="972297" cy="14425"/>
          </a:xfrm>
          <a:custGeom>
            <a:avLst/>
            <a:gdLst/>
            <a:ahLst/>
            <a:cxnLst/>
            <a:rect l="l" t="t" r="r" b="b"/>
            <a:pathLst>
              <a:path w="11258" h="121" extrusionOk="0">
                <a:moveTo>
                  <a:pt x="0" y="1"/>
                </a:moveTo>
                <a:lnTo>
                  <a:pt x="0" y="121"/>
                </a:lnTo>
                <a:lnTo>
                  <a:pt x="11258" y="121"/>
                </a:lnTo>
                <a:lnTo>
                  <a:pt x="11258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0" name="Google Shape;1590;p36"/>
          <p:cNvSpPr/>
          <p:nvPr/>
        </p:nvSpPr>
        <p:spPr>
          <a:xfrm rot="1800044" flipH="1">
            <a:off x="5440554" y="4012756"/>
            <a:ext cx="943501" cy="14400"/>
          </a:xfrm>
          <a:custGeom>
            <a:avLst/>
            <a:gdLst/>
            <a:ahLst/>
            <a:cxnLst/>
            <a:rect l="l" t="t" r="r" b="b"/>
            <a:pathLst>
              <a:path w="7146" h="121" extrusionOk="0">
                <a:moveTo>
                  <a:pt x="0" y="1"/>
                </a:moveTo>
                <a:lnTo>
                  <a:pt x="0" y="121"/>
                </a:lnTo>
                <a:lnTo>
                  <a:pt x="7146" y="121"/>
                </a:lnTo>
                <a:lnTo>
                  <a:pt x="7146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1" name="Google Shape;1591;p36"/>
          <p:cNvSpPr/>
          <p:nvPr/>
        </p:nvSpPr>
        <p:spPr>
          <a:xfrm rot="-1800044">
            <a:off x="2758912" y="4012794"/>
            <a:ext cx="943501" cy="14400"/>
          </a:xfrm>
          <a:custGeom>
            <a:avLst/>
            <a:gdLst/>
            <a:ahLst/>
            <a:cxnLst/>
            <a:rect l="l" t="t" r="r" b="b"/>
            <a:pathLst>
              <a:path w="7146" h="121" extrusionOk="0">
                <a:moveTo>
                  <a:pt x="0" y="1"/>
                </a:moveTo>
                <a:lnTo>
                  <a:pt x="0" y="121"/>
                </a:lnTo>
                <a:lnTo>
                  <a:pt x="7146" y="121"/>
                </a:lnTo>
                <a:lnTo>
                  <a:pt x="7146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2" name="Google Shape;1592;p36"/>
          <p:cNvSpPr/>
          <p:nvPr/>
        </p:nvSpPr>
        <p:spPr>
          <a:xfrm rot="-1800044" flipH="1">
            <a:off x="5440805" y="2080289"/>
            <a:ext cx="949086" cy="14425"/>
          </a:xfrm>
          <a:custGeom>
            <a:avLst/>
            <a:gdLst/>
            <a:ahLst/>
            <a:cxnLst/>
            <a:rect l="l" t="t" r="r" b="b"/>
            <a:pathLst>
              <a:path w="7134" h="121" extrusionOk="0">
                <a:moveTo>
                  <a:pt x="0" y="0"/>
                </a:moveTo>
                <a:lnTo>
                  <a:pt x="0" y="120"/>
                </a:lnTo>
                <a:lnTo>
                  <a:pt x="7134" y="120"/>
                </a:lnTo>
                <a:lnTo>
                  <a:pt x="7134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3" name="Google Shape;1593;p36"/>
          <p:cNvSpPr/>
          <p:nvPr/>
        </p:nvSpPr>
        <p:spPr>
          <a:xfrm rot="1800044">
            <a:off x="2754054" y="2080246"/>
            <a:ext cx="949086" cy="14425"/>
          </a:xfrm>
          <a:custGeom>
            <a:avLst/>
            <a:gdLst/>
            <a:ahLst/>
            <a:cxnLst/>
            <a:rect l="l" t="t" r="r" b="b"/>
            <a:pathLst>
              <a:path w="7134" h="121" extrusionOk="0">
                <a:moveTo>
                  <a:pt x="0" y="0"/>
                </a:moveTo>
                <a:lnTo>
                  <a:pt x="0" y="120"/>
                </a:lnTo>
                <a:lnTo>
                  <a:pt x="7134" y="120"/>
                </a:lnTo>
                <a:lnTo>
                  <a:pt x="7134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4" name="Google Shape;1594;p36"/>
          <p:cNvSpPr/>
          <p:nvPr/>
        </p:nvSpPr>
        <p:spPr>
          <a:xfrm>
            <a:off x="6159816" y="2766246"/>
            <a:ext cx="539654" cy="536796"/>
          </a:xfrm>
          <a:custGeom>
            <a:avLst/>
            <a:gdLst/>
            <a:ahLst/>
            <a:cxnLst/>
            <a:rect l="l" t="t" r="r" b="b"/>
            <a:pathLst>
              <a:path w="4533" h="4509" extrusionOk="0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5" name="Google Shape;1595;p36"/>
          <p:cNvSpPr/>
          <p:nvPr/>
        </p:nvSpPr>
        <p:spPr>
          <a:xfrm>
            <a:off x="6159791" y="1560390"/>
            <a:ext cx="539654" cy="536796"/>
          </a:xfrm>
          <a:custGeom>
            <a:avLst/>
            <a:gdLst/>
            <a:ahLst/>
            <a:cxnLst/>
            <a:rect l="l" t="t" r="r" b="b"/>
            <a:pathLst>
              <a:path w="4533" h="4509" extrusionOk="0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6" name="Google Shape;1596;p36"/>
          <p:cNvSpPr/>
          <p:nvPr/>
        </p:nvSpPr>
        <p:spPr>
          <a:xfrm>
            <a:off x="6132661" y="4016997"/>
            <a:ext cx="593940" cy="536082"/>
          </a:xfrm>
          <a:custGeom>
            <a:avLst/>
            <a:gdLst/>
            <a:ahLst/>
            <a:cxnLst/>
            <a:rect l="l" t="t" r="r" b="b"/>
            <a:pathLst>
              <a:path w="4989" h="4503" extrusionOk="0">
                <a:moveTo>
                  <a:pt x="2502" y="1"/>
                </a:moveTo>
                <a:cubicBezTo>
                  <a:pt x="1896" y="1"/>
                  <a:pt x="1293" y="244"/>
                  <a:pt x="852" y="723"/>
                </a:cubicBezTo>
                <a:cubicBezTo>
                  <a:pt x="1" y="1634"/>
                  <a:pt x="61" y="3061"/>
                  <a:pt x="972" y="3900"/>
                </a:cubicBezTo>
                <a:cubicBezTo>
                  <a:pt x="1404" y="4304"/>
                  <a:pt x="1953" y="4503"/>
                  <a:pt x="2499" y="4503"/>
                </a:cubicBezTo>
                <a:cubicBezTo>
                  <a:pt x="3105" y="4503"/>
                  <a:pt x="3708" y="4259"/>
                  <a:pt x="4149" y="3780"/>
                </a:cubicBezTo>
                <a:cubicBezTo>
                  <a:pt x="4988" y="2869"/>
                  <a:pt x="4940" y="1442"/>
                  <a:pt x="4029" y="603"/>
                </a:cubicBezTo>
                <a:cubicBezTo>
                  <a:pt x="3597" y="199"/>
                  <a:pt x="3048" y="1"/>
                  <a:pt x="25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7" name="Google Shape;1597;p36"/>
          <p:cNvSpPr/>
          <p:nvPr/>
        </p:nvSpPr>
        <p:spPr>
          <a:xfrm>
            <a:off x="2444529" y="2766246"/>
            <a:ext cx="539654" cy="536796"/>
          </a:xfrm>
          <a:custGeom>
            <a:avLst/>
            <a:gdLst/>
            <a:ahLst/>
            <a:cxnLst/>
            <a:rect l="l" t="t" r="r" b="b"/>
            <a:pathLst>
              <a:path w="4533" h="4509" extrusionOk="0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8" name="Google Shape;1598;p36"/>
          <p:cNvSpPr/>
          <p:nvPr/>
        </p:nvSpPr>
        <p:spPr>
          <a:xfrm>
            <a:off x="2444529" y="1573665"/>
            <a:ext cx="539654" cy="536796"/>
          </a:xfrm>
          <a:custGeom>
            <a:avLst/>
            <a:gdLst/>
            <a:ahLst/>
            <a:cxnLst/>
            <a:rect l="l" t="t" r="r" b="b"/>
            <a:pathLst>
              <a:path w="4533" h="4509" extrusionOk="0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99" name="Google Shape;1599;p36"/>
          <p:cNvSpPr/>
          <p:nvPr/>
        </p:nvSpPr>
        <p:spPr>
          <a:xfrm>
            <a:off x="2417399" y="4016997"/>
            <a:ext cx="593940" cy="536082"/>
          </a:xfrm>
          <a:custGeom>
            <a:avLst/>
            <a:gdLst/>
            <a:ahLst/>
            <a:cxnLst/>
            <a:rect l="l" t="t" r="r" b="b"/>
            <a:pathLst>
              <a:path w="4989" h="4503" extrusionOk="0">
                <a:moveTo>
                  <a:pt x="2502" y="1"/>
                </a:moveTo>
                <a:cubicBezTo>
                  <a:pt x="1896" y="1"/>
                  <a:pt x="1293" y="244"/>
                  <a:pt x="852" y="723"/>
                </a:cubicBezTo>
                <a:cubicBezTo>
                  <a:pt x="1" y="1634"/>
                  <a:pt x="61" y="3061"/>
                  <a:pt x="972" y="3900"/>
                </a:cubicBezTo>
                <a:cubicBezTo>
                  <a:pt x="1404" y="4304"/>
                  <a:pt x="1953" y="4503"/>
                  <a:pt x="2499" y="4503"/>
                </a:cubicBezTo>
                <a:cubicBezTo>
                  <a:pt x="3105" y="4503"/>
                  <a:pt x="3708" y="4259"/>
                  <a:pt x="4149" y="3780"/>
                </a:cubicBezTo>
                <a:cubicBezTo>
                  <a:pt x="4988" y="2869"/>
                  <a:pt x="4940" y="1442"/>
                  <a:pt x="4029" y="603"/>
                </a:cubicBezTo>
                <a:cubicBezTo>
                  <a:pt x="3597" y="199"/>
                  <a:pt x="3048" y="1"/>
                  <a:pt x="250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00" name="Google Shape;1600;p3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601" name="Google Shape;1601;p36"/>
          <p:cNvSpPr/>
          <p:nvPr/>
        </p:nvSpPr>
        <p:spPr>
          <a:xfrm>
            <a:off x="1681016" y="2961973"/>
            <a:ext cx="145214" cy="145341"/>
          </a:xfrm>
          <a:custGeom>
            <a:avLst/>
            <a:gdLst/>
            <a:ahLst/>
            <a:cxnLst/>
            <a:rect l="l" t="t" r="r" b="b"/>
            <a:pathLst>
              <a:path w="1139" h="1140" extrusionOk="0">
                <a:moveTo>
                  <a:pt x="576" y="384"/>
                </a:moveTo>
                <a:cubicBezTo>
                  <a:pt x="671" y="384"/>
                  <a:pt x="755" y="468"/>
                  <a:pt x="755" y="576"/>
                </a:cubicBezTo>
                <a:cubicBezTo>
                  <a:pt x="755" y="672"/>
                  <a:pt x="671" y="756"/>
                  <a:pt x="576" y="756"/>
                </a:cubicBezTo>
                <a:cubicBezTo>
                  <a:pt x="468" y="756"/>
                  <a:pt x="384" y="672"/>
                  <a:pt x="384" y="576"/>
                </a:cubicBezTo>
                <a:cubicBezTo>
                  <a:pt x="384" y="468"/>
                  <a:pt x="468" y="384"/>
                  <a:pt x="576" y="384"/>
                </a:cubicBezTo>
                <a:close/>
                <a:moveTo>
                  <a:pt x="456" y="1"/>
                </a:moveTo>
                <a:lnTo>
                  <a:pt x="468" y="168"/>
                </a:lnTo>
                <a:cubicBezTo>
                  <a:pt x="432" y="180"/>
                  <a:pt x="396" y="192"/>
                  <a:pt x="360" y="216"/>
                </a:cubicBezTo>
                <a:lnTo>
                  <a:pt x="348" y="216"/>
                </a:lnTo>
                <a:lnTo>
                  <a:pt x="240" y="85"/>
                </a:lnTo>
                <a:lnTo>
                  <a:pt x="84" y="252"/>
                </a:lnTo>
                <a:lnTo>
                  <a:pt x="216" y="360"/>
                </a:lnTo>
                <a:cubicBezTo>
                  <a:pt x="192" y="396"/>
                  <a:pt x="180" y="444"/>
                  <a:pt x="168" y="480"/>
                </a:cubicBezTo>
                <a:lnTo>
                  <a:pt x="0" y="468"/>
                </a:lnTo>
                <a:lnTo>
                  <a:pt x="0" y="684"/>
                </a:lnTo>
                <a:lnTo>
                  <a:pt x="168" y="660"/>
                </a:lnTo>
                <a:cubicBezTo>
                  <a:pt x="180" y="708"/>
                  <a:pt x="192" y="756"/>
                  <a:pt x="216" y="792"/>
                </a:cubicBezTo>
                <a:lnTo>
                  <a:pt x="96" y="900"/>
                </a:lnTo>
                <a:lnTo>
                  <a:pt x="240" y="1056"/>
                </a:lnTo>
                <a:lnTo>
                  <a:pt x="348" y="924"/>
                </a:lnTo>
                <a:cubicBezTo>
                  <a:pt x="384" y="948"/>
                  <a:pt x="432" y="960"/>
                  <a:pt x="480" y="972"/>
                </a:cubicBezTo>
                <a:lnTo>
                  <a:pt x="456" y="1140"/>
                </a:lnTo>
                <a:lnTo>
                  <a:pt x="683" y="1140"/>
                </a:lnTo>
                <a:lnTo>
                  <a:pt x="671" y="972"/>
                </a:lnTo>
                <a:cubicBezTo>
                  <a:pt x="707" y="960"/>
                  <a:pt x="755" y="948"/>
                  <a:pt x="791" y="924"/>
                </a:cubicBezTo>
                <a:lnTo>
                  <a:pt x="899" y="1056"/>
                </a:lnTo>
                <a:lnTo>
                  <a:pt x="1055" y="888"/>
                </a:lnTo>
                <a:lnTo>
                  <a:pt x="923" y="792"/>
                </a:lnTo>
                <a:cubicBezTo>
                  <a:pt x="947" y="744"/>
                  <a:pt x="959" y="708"/>
                  <a:pt x="971" y="660"/>
                </a:cubicBezTo>
                <a:lnTo>
                  <a:pt x="1139" y="684"/>
                </a:lnTo>
                <a:lnTo>
                  <a:pt x="1139" y="468"/>
                </a:lnTo>
                <a:lnTo>
                  <a:pt x="971" y="480"/>
                </a:lnTo>
                <a:cubicBezTo>
                  <a:pt x="959" y="432"/>
                  <a:pt x="947" y="396"/>
                  <a:pt x="923" y="348"/>
                </a:cubicBezTo>
                <a:lnTo>
                  <a:pt x="1043" y="240"/>
                </a:lnTo>
                <a:lnTo>
                  <a:pt x="899" y="96"/>
                </a:lnTo>
                <a:lnTo>
                  <a:pt x="791" y="216"/>
                </a:lnTo>
                <a:cubicBezTo>
                  <a:pt x="755" y="192"/>
                  <a:pt x="707" y="180"/>
                  <a:pt x="659" y="168"/>
                </a:cubicBezTo>
                <a:lnTo>
                  <a:pt x="6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602" name="Google Shape;1602;p36"/>
          <p:cNvGrpSpPr/>
          <p:nvPr/>
        </p:nvGrpSpPr>
        <p:grpSpPr>
          <a:xfrm>
            <a:off x="3708121" y="1321136"/>
            <a:ext cx="1727763" cy="3092887"/>
            <a:chOff x="315655" y="1293475"/>
            <a:chExt cx="816215" cy="1461114"/>
          </a:xfrm>
        </p:grpSpPr>
        <p:sp>
          <p:nvSpPr>
            <p:cNvPr id="1603" name="Google Shape;1603;p36"/>
            <p:cNvSpPr/>
            <p:nvPr/>
          </p:nvSpPr>
          <p:spPr>
            <a:xfrm>
              <a:off x="315655" y="1533506"/>
              <a:ext cx="264408" cy="1221073"/>
            </a:xfrm>
            <a:custGeom>
              <a:avLst/>
              <a:gdLst/>
              <a:ahLst/>
              <a:cxnLst/>
              <a:rect l="l" t="t" r="r" b="b"/>
              <a:pathLst>
                <a:path w="5117" h="23631" extrusionOk="0">
                  <a:moveTo>
                    <a:pt x="1" y="1"/>
                  </a:moveTo>
                  <a:lnTo>
                    <a:pt x="1" y="20673"/>
                  </a:lnTo>
                  <a:lnTo>
                    <a:pt x="5117" y="23630"/>
                  </a:lnTo>
                  <a:lnTo>
                    <a:pt x="5117" y="29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8A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4" name="Google Shape;1604;p36"/>
            <p:cNvSpPr/>
            <p:nvPr/>
          </p:nvSpPr>
          <p:spPr>
            <a:xfrm>
              <a:off x="315655" y="1447316"/>
              <a:ext cx="405164" cy="239037"/>
            </a:xfrm>
            <a:custGeom>
              <a:avLst/>
              <a:gdLst/>
              <a:ahLst/>
              <a:cxnLst/>
              <a:rect l="l" t="t" r="r" b="b"/>
              <a:pathLst>
                <a:path w="7841" h="4626" extrusionOk="0">
                  <a:moveTo>
                    <a:pt x="2724" y="0"/>
                  </a:moveTo>
                  <a:lnTo>
                    <a:pt x="1" y="1669"/>
                  </a:lnTo>
                  <a:lnTo>
                    <a:pt x="5117" y="4625"/>
                  </a:lnTo>
                  <a:lnTo>
                    <a:pt x="7840" y="2957"/>
                  </a:lnTo>
                  <a:lnTo>
                    <a:pt x="2724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5" name="Google Shape;1605;p36"/>
            <p:cNvSpPr/>
            <p:nvPr/>
          </p:nvSpPr>
          <p:spPr>
            <a:xfrm>
              <a:off x="580011" y="1600060"/>
              <a:ext cx="140808" cy="1154519"/>
            </a:xfrm>
            <a:custGeom>
              <a:avLst/>
              <a:gdLst/>
              <a:ahLst/>
              <a:cxnLst/>
              <a:rect l="l" t="t" r="r" b="b"/>
              <a:pathLst>
                <a:path w="2725" h="22343" extrusionOk="0">
                  <a:moveTo>
                    <a:pt x="2724" y="1"/>
                  </a:moveTo>
                  <a:lnTo>
                    <a:pt x="1" y="1669"/>
                  </a:lnTo>
                  <a:lnTo>
                    <a:pt x="1" y="22342"/>
                  </a:lnTo>
                  <a:lnTo>
                    <a:pt x="2724" y="20673"/>
                  </a:lnTo>
                  <a:lnTo>
                    <a:pt x="2724" y="1"/>
                  </a:ln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6" name="Google Shape;1606;p36"/>
            <p:cNvSpPr/>
            <p:nvPr/>
          </p:nvSpPr>
          <p:spPr>
            <a:xfrm>
              <a:off x="350534" y="1696481"/>
              <a:ext cx="194650" cy="251025"/>
            </a:xfrm>
            <a:custGeom>
              <a:avLst/>
              <a:gdLst/>
              <a:ahLst/>
              <a:cxnLst/>
              <a:rect l="l" t="t" r="r" b="b"/>
              <a:pathLst>
                <a:path w="3767" h="4858" extrusionOk="0">
                  <a:moveTo>
                    <a:pt x="1044" y="0"/>
                  </a:moveTo>
                  <a:cubicBezTo>
                    <a:pt x="427" y="0"/>
                    <a:pt x="0" y="495"/>
                    <a:pt x="0" y="1349"/>
                  </a:cubicBezTo>
                  <a:cubicBezTo>
                    <a:pt x="0" y="2539"/>
                    <a:pt x="847" y="4011"/>
                    <a:pt x="1877" y="4600"/>
                  </a:cubicBezTo>
                  <a:cubicBezTo>
                    <a:pt x="2180" y="4775"/>
                    <a:pt x="2467" y="4857"/>
                    <a:pt x="2721" y="4857"/>
                  </a:cubicBezTo>
                  <a:cubicBezTo>
                    <a:pt x="3341" y="4857"/>
                    <a:pt x="3767" y="4365"/>
                    <a:pt x="3767" y="3521"/>
                  </a:cubicBezTo>
                  <a:cubicBezTo>
                    <a:pt x="3767" y="2318"/>
                    <a:pt x="2920" y="858"/>
                    <a:pt x="1877" y="257"/>
                  </a:cubicBezTo>
                  <a:cubicBezTo>
                    <a:pt x="1579" y="83"/>
                    <a:pt x="1295" y="0"/>
                    <a:pt x="1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7" name="Google Shape;1607;p36"/>
            <p:cNvSpPr/>
            <p:nvPr/>
          </p:nvSpPr>
          <p:spPr>
            <a:xfrm>
              <a:off x="329607" y="1675916"/>
              <a:ext cx="236195" cy="221985"/>
            </a:xfrm>
            <a:custGeom>
              <a:avLst/>
              <a:gdLst/>
              <a:ahLst/>
              <a:cxnLst/>
              <a:rect l="l" t="t" r="r" b="b"/>
              <a:pathLst>
                <a:path w="4571" h="4296" extrusionOk="0">
                  <a:moveTo>
                    <a:pt x="1496" y="1"/>
                  </a:moveTo>
                  <a:cubicBezTo>
                    <a:pt x="648" y="1"/>
                    <a:pt x="51" y="778"/>
                    <a:pt x="13" y="1747"/>
                  </a:cubicBezTo>
                  <a:cubicBezTo>
                    <a:pt x="0" y="1999"/>
                    <a:pt x="191" y="2124"/>
                    <a:pt x="387" y="2124"/>
                  </a:cubicBezTo>
                  <a:cubicBezTo>
                    <a:pt x="583" y="2124"/>
                    <a:pt x="786" y="1999"/>
                    <a:pt x="798" y="1747"/>
                  </a:cubicBezTo>
                  <a:cubicBezTo>
                    <a:pt x="828" y="1097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3"/>
                  </a:cubicBezTo>
                  <a:cubicBezTo>
                    <a:pt x="3325" y="2103"/>
                    <a:pt x="3730" y="2986"/>
                    <a:pt x="3779" y="3919"/>
                  </a:cubicBezTo>
                  <a:cubicBezTo>
                    <a:pt x="3785" y="4170"/>
                    <a:pt x="3985" y="4296"/>
                    <a:pt x="4181" y="4296"/>
                  </a:cubicBezTo>
                  <a:cubicBezTo>
                    <a:pt x="4377" y="4296"/>
                    <a:pt x="4571" y="4170"/>
                    <a:pt x="4564" y="3919"/>
                  </a:cubicBezTo>
                  <a:cubicBezTo>
                    <a:pt x="4503" y="2422"/>
                    <a:pt x="3632" y="913"/>
                    <a:pt x="2295" y="214"/>
                  </a:cubicBezTo>
                  <a:cubicBezTo>
                    <a:pt x="2012" y="67"/>
                    <a:pt x="1743" y="1"/>
                    <a:pt x="1496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8" name="Google Shape;1608;p36"/>
            <p:cNvSpPr/>
            <p:nvPr/>
          </p:nvSpPr>
          <p:spPr>
            <a:xfrm>
              <a:off x="350534" y="2022948"/>
              <a:ext cx="194650" cy="251025"/>
            </a:xfrm>
            <a:custGeom>
              <a:avLst/>
              <a:gdLst/>
              <a:ahLst/>
              <a:cxnLst/>
              <a:rect l="l" t="t" r="r" b="b"/>
              <a:pathLst>
                <a:path w="3767" h="4858" extrusionOk="0">
                  <a:moveTo>
                    <a:pt x="1042" y="1"/>
                  </a:moveTo>
                  <a:cubicBezTo>
                    <a:pt x="427" y="1"/>
                    <a:pt x="0" y="493"/>
                    <a:pt x="0" y="1337"/>
                  </a:cubicBezTo>
                  <a:cubicBezTo>
                    <a:pt x="0" y="2540"/>
                    <a:pt x="847" y="4000"/>
                    <a:pt x="1877" y="4601"/>
                  </a:cubicBezTo>
                  <a:cubicBezTo>
                    <a:pt x="2180" y="4775"/>
                    <a:pt x="2466" y="4858"/>
                    <a:pt x="2719" y="4858"/>
                  </a:cubicBezTo>
                  <a:cubicBezTo>
                    <a:pt x="3340" y="4858"/>
                    <a:pt x="3767" y="4363"/>
                    <a:pt x="3767" y="3509"/>
                  </a:cubicBezTo>
                  <a:cubicBezTo>
                    <a:pt x="3767" y="2319"/>
                    <a:pt x="2920" y="847"/>
                    <a:pt x="1877" y="258"/>
                  </a:cubicBezTo>
                  <a:cubicBezTo>
                    <a:pt x="1578" y="83"/>
                    <a:pt x="1294" y="1"/>
                    <a:pt x="104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09" name="Google Shape;1609;p36"/>
            <p:cNvSpPr/>
            <p:nvPr/>
          </p:nvSpPr>
          <p:spPr>
            <a:xfrm>
              <a:off x="329607" y="2002382"/>
              <a:ext cx="236195" cy="221882"/>
            </a:xfrm>
            <a:custGeom>
              <a:avLst/>
              <a:gdLst/>
              <a:ahLst/>
              <a:cxnLst/>
              <a:rect l="l" t="t" r="r" b="b"/>
              <a:pathLst>
                <a:path w="4571" h="4294" extrusionOk="0">
                  <a:moveTo>
                    <a:pt x="1495" y="1"/>
                  </a:moveTo>
                  <a:cubicBezTo>
                    <a:pt x="647" y="1"/>
                    <a:pt x="51" y="776"/>
                    <a:pt x="13" y="1735"/>
                  </a:cubicBezTo>
                  <a:cubicBezTo>
                    <a:pt x="1" y="1991"/>
                    <a:pt x="188" y="2117"/>
                    <a:pt x="383" y="2117"/>
                  </a:cubicBezTo>
                  <a:cubicBezTo>
                    <a:pt x="581" y="2117"/>
                    <a:pt x="786" y="1988"/>
                    <a:pt x="798" y="1735"/>
                  </a:cubicBezTo>
                  <a:cubicBezTo>
                    <a:pt x="828" y="1089"/>
                    <a:pt x="1111" y="847"/>
                    <a:pt x="1474" y="847"/>
                  </a:cubicBezTo>
                  <a:cubicBezTo>
                    <a:pt x="1848" y="847"/>
                    <a:pt x="2308" y="1104"/>
                    <a:pt x="2663" y="1441"/>
                  </a:cubicBezTo>
                  <a:cubicBezTo>
                    <a:pt x="3325" y="2103"/>
                    <a:pt x="3730" y="2974"/>
                    <a:pt x="3779" y="3907"/>
                  </a:cubicBezTo>
                  <a:cubicBezTo>
                    <a:pt x="3785" y="4164"/>
                    <a:pt x="3985" y="4293"/>
                    <a:pt x="4181" y="4293"/>
                  </a:cubicBezTo>
                  <a:cubicBezTo>
                    <a:pt x="4377" y="4293"/>
                    <a:pt x="4571" y="4164"/>
                    <a:pt x="4564" y="3907"/>
                  </a:cubicBezTo>
                  <a:cubicBezTo>
                    <a:pt x="4503" y="2422"/>
                    <a:pt x="3632" y="901"/>
                    <a:pt x="2295" y="214"/>
                  </a:cubicBezTo>
                  <a:cubicBezTo>
                    <a:pt x="2012" y="67"/>
                    <a:pt x="1743" y="1"/>
                    <a:pt x="1495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10" name="Google Shape;1610;p36"/>
            <p:cNvSpPr/>
            <p:nvPr/>
          </p:nvSpPr>
          <p:spPr>
            <a:xfrm>
              <a:off x="350534" y="2348795"/>
              <a:ext cx="194650" cy="251025"/>
            </a:xfrm>
            <a:custGeom>
              <a:avLst/>
              <a:gdLst/>
              <a:ahLst/>
              <a:cxnLst/>
              <a:rect l="l" t="t" r="r" b="b"/>
              <a:pathLst>
                <a:path w="3767" h="4858" extrusionOk="0">
                  <a:moveTo>
                    <a:pt x="1044" y="1"/>
                  </a:moveTo>
                  <a:cubicBezTo>
                    <a:pt x="427" y="1"/>
                    <a:pt x="0" y="496"/>
                    <a:pt x="0" y="1350"/>
                  </a:cubicBezTo>
                  <a:cubicBezTo>
                    <a:pt x="0" y="2540"/>
                    <a:pt x="847" y="4012"/>
                    <a:pt x="1877" y="4601"/>
                  </a:cubicBezTo>
                  <a:cubicBezTo>
                    <a:pt x="2180" y="4775"/>
                    <a:pt x="2467" y="4858"/>
                    <a:pt x="2721" y="4858"/>
                  </a:cubicBezTo>
                  <a:cubicBezTo>
                    <a:pt x="3341" y="4858"/>
                    <a:pt x="3767" y="4366"/>
                    <a:pt x="3767" y="3521"/>
                  </a:cubicBezTo>
                  <a:cubicBezTo>
                    <a:pt x="3767" y="2319"/>
                    <a:pt x="2920" y="859"/>
                    <a:pt x="1877" y="258"/>
                  </a:cubicBezTo>
                  <a:cubicBezTo>
                    <a:pt x="1579" y="83"/>
                    <a:pt x="1295" y="1"/>
                    <a:pt x="10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11" name="Google Shape;1611;p36"/>
            <p:cNvSpPr/>
            <p:nvPr/>
          </p:nvSpPr>
          <p:spPr>
            <a:xfrm>
              <a:off x="329607" y="2328281"/>
              <a:ext cx="236195" cy="221985"/>
            </a:xfrm>
            <a:custGeom>
              <a:avLst/>
              <a:gdLst/>
              <a:ahLst/>
              <a:cxnLst/>
              <a:rect l="l" t="t" r="r" b="b"/>
              <a:pathLst>
                <a:path w="4571" h="4296" extrusionOk="0">
                  <a:moveTo>
                    <a:pt x="1496" y="0"/>
                  </a:moveTo>
                  <a:cubicBezTo>
                    <a:pt x="648" y="0"/>
                    <a:pt x="51" y="778"/>
                    <a:pt x="13" y="1747"/>
                  </a:cubicBezTo>
                  <a:cubicBezTo>
                    <a:pt x="0" y="1998"/>
                    <a:pt x="191" y="2124"/>
                    <a:pt x="387" y="2124"/>
                  </a:cubicBezTo>
                  <a:cubicBezTo>
                    <a:pt x="583" y="2124"/>
                    <a:pt x="786" y="1998"/>
                    <a:pt x="798" y="1747"/>
                  </a:cubicBezTo>
                  <a:cubicBezTo>
                    <a:pt x="828" y="1096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2"/>
                  </a:cubicBezTo>
                  <a:cubicBezTo>
                    <a:pt x="3325" y="2102"/>
                    <a:pt x="3730" y="2986"/>
                    <a:pt x="3779" y="3918"/>
                  </a:cubicBezTo>
                  <a:cubicBezTo>
                    <a:pt x="3785" y="4170"/>
                    <a:pt x="3985" y="4295"/>
                    <a:pt x="4181" y="4295"/>
                  </a:cubicBezTo>
                  <a:cubicBezTo>
                    <a:pt x="4377" y="4295"/>
                    <a:pt x="4571" y="4170"/>
                    <a:pt x="4564" y="3918"/>
                  </a:cubicBezTo>
                  <a:cubicBezTo>
                    <a:pt x="4503" y="2421"/>
                    <a:pt x="3632" y="912"/>
                    <a:pt x="2295" y="213"/>
                  </a:cubicBezTo>
                  <a:cubicBezTo>
                    <a:pt x="2012" y="66"/>
                    <a:pt x="1743" y="0"/>
                    <a:pt x="1496" y="0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grpSp>
          <p:nvGrpSpPr>
            <p:cNvPr id="1612" name="Google Shape;1612;p36"/>
            <p:cNvGrpSpPr/>
            <p:nvPr/>
          </p:nvGrpSpPr>
          <p:grpSpPr>
            <a:xfrm>
              <a:off x="726757" y="1447327"/>
              <a:ext cx="405112" cy="1307263"/>
              <a:chOff x="720832" y="1459689"/>
              <a:chExt cx="405112" cy="1307263"/>
            </a:xfrm>
          </p:grpSpPr>
          <p:sp>
            <p:nvSpPr>
              <p:cNvPr id="1613" name="Google Shape;1613;p36"/>
              <p:cNvSpPr/>
              <p:nvPr/>
            </p:nvSpPr>
            <p:spPr>
              <a:xfrm flipH="1">
                <a:off x="861536" y="1545259"/>
                <a:ext cx="264408" cy="1221693"/>
              </a:xfrm>
              <a:custGeom>
                <a:avLst/>
                <a:gdLst/>
                <a:ahLst/>
                <a:cxnLst/>
                <a:rect l="l" t="t" r="r" b="b"/>
                <a:pathLst>
                  <a:path w="5117" h="23643" extrusionOk="0">
                    <a:moveTo>
                      <a:pt x="0" y="1"/>
                    </a:moveTo>
                    <a:lnTo>
                      <a:pt x="0" y="20686"/>
                    </a:lnTo>
                    <a:lnTo>
                      <a:pt x="5116" y="23643"/>
                    </a:lnTo>
                    <a:lnTo>
                      <a:pt x="5116" y="29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8A9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4" name="Google Shape;1614;p36"/>
              <p:cNvSpPr/>
              <p:nvPr/>
            </p:nvSpPr>
            <p:spPr>
              <a:xfrm flipH="1">
                <a:off x="720832" y="1459689"/>
                <a:ext cx="405112" cy="238417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4614" extrusionOk="0">
                    <a:moveTo>
                      <a:pt x="2724" y="1"/>
                    </a:moveTo>
                    <a:lnTo>
                      <a:pt x="0" y="1657"/>
                    </a:lnTo>
                    <a:lnTo>
                      <a:pt x="5116" y="4614"/>
                    </a:lnTo>
                    <a:lnTo>
                      <a:pt x="7840" y="2945"/>
                    </a:lnTo>
                    <a:lnTo>
                      <a:pt x="2724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5" name="Google Shape;1615;p36"/>
              <p:cNvSpPr/>
              <p:nvPr/>
            </p:nvSpPr>
            <p:spPr>
              <a:xfrm flipH="1">
                <a:off x="720832" y="1611865"/>
                <a:ext cx="140756" cy="1155087"/>
              </a:xfrm>
              <a:custGeom>
                <a:avLst/>
                <a:gdLst/>
                <a:ahLst/>
                <a:cxnLst/>
                <a:rect l="l" t="t" r="r" b="b"/>
                <a:pathLst>
                  <a:path w="2724" h="22354" extrusionOk="0">
                    <a:moveTo>
                      <a:pt x="2724" y="0"/>
                    </a:moveTo>
                    <a:lnTo>
                      <a:pt x="0" y="1669"/>
                    </a:lnTo>
                    <a:lnTo>
                      <a:pt x="0" y="22354"/>
                    </a:lnTo>
                    <a:lnTo>
                      <a:pt x="2724" y="20685"/>
                    </a:lnTo>
                    <a:lnTo>
                      <a:pt x="2724" y="0"/>
                    </a:ln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6" name="Google Shape;1616;p36"/>
              <p:cNvSpPr/>
              <p:nvPr/>
            </p:nvSpPr>
            <p:spPr>
              <a:xfrm flipH="1">
                <a:off x="896415" y="1708854"/>
                <a:ext cx="194702" cy="25102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4858" extrusionOk="0">
                    <a:moveTo>
                      <a:pt x="1043" y="1"/>
                    </a:moveTo>
                    <a:cubicBezTo>
                      <a:pt x="427" y="1"/>
                      <a:pt x="1" y="493"/>
                      <a:pt x="1" y="1337"/>
                    </a:cubicBezTo>
                    <a:cubicBezTo>
                      <a:pt x="1" y="2540"/>
                      <a:pt x="847" y="4000"/>
                      <a:pt x="1878" y="4601"/>
                    </a:cubicBezTo>
                    <a:cubicBezTo>
                      <a:pt x="2180" y="4775"/>
                      <a:pt x="2466" y="4858"/>
                      <a:pt x="2720" y="4858"/>
                    </a:cubicBezTo>
                    <a:cubicBezTo>
                      <a:pt x="3341" y="4858"/>
                      <a:pt x="3767" y="4363"/>
                      <a:pt x="3767" y="3509"/>
                    </a:cubicBezTo>
                    <a:cubicBezTo>
                      <a:pt x="3767" y="2319"/>
                      <a:pt x="2921" y="847"/>
                      <a:pt x="1878" y="258"/>
                    </a:cubicBezTo>
                    <a:cubicBezTo>
                      <a:pt x="1579" y="83"/>
                      <a:pt x="1295" y="1"/>
                      <a:pt x="1043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7" name="Google Shape;1617;p36"/>
              <p:cNvSpPr/>
              <p:nvPr/>
            </p:nvSpPr>
            <p:spPr>
              <a:xfrm flipH="1">
                <a:off x="875798" y="1688340"/>
                <a:ext cx="236195" cy="221830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4293" extrusionOk="0">
                    <a:moveTo>
                      <a:pt x="1495" y="0"/>
                    </a:moveTo>
                    <a:cubicBezTo>
                      <a:pt x="647" y="0"/>
                      <a:pt x="50" y="775"/>
                      <a:pt x="12" y="1734"/>
                    </a:cubicBezTo>
                    <a:cubicBezTo>
                      <a:pt x="0" y="1992"/>
                      <a:pt x="190" y="2121"/>
                      <a:pt x="386" y="2121"/>
                    </a:cubicBezTo>
                    <a:cubicBezTo>
                      <a:pt x="583" y="2121"/>
                      <a:pt x="785" y="1992"/>
                      <a:pt x="797" y="1734"/>
                    </a:cubicBezTo>
                    <a:cubicBezTo>
                      <a:pt x="828" y="1088"/>
                      <a:pt x="1111" y="846"/>
                      <a:pt x="1474" y="846"/>
                    </a:cubicBezTo>
                    <a:cubicBezTo>
                      <a:pt x="1848" y="846"/>
                      <a:pt x="2307" y="1104"/>
                      <a:pt x="2662" y="1440"/>
                    </a:cubicBezTo>
                    <a:cubicBezTo>
                      <a:pt x="3325" y="2103"/>
                      <a:pt x="3717" y="2974"/>
                      <a:pt x="3767" y="3906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6"/>
                    </a:cubicBezTo>
                    <a:cubicBezTo>
                      <a:pt x="4503" y="2422"/>
                      <a:pt x="3632" y="900"/>
                      <a:pt x="2294" y="213"/>
                    </a:cubicBezTo>
                    <a:cubicBezTo>
                      <a:pt x="2011" y="66"/>
                      <a:pt x="1742" y="0"/>
                      <a:pt x="1495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8" name="Google Shape;1618;p36"/>
              <p:cNvSpPr/>
              <p:nvPr/>
            </p:nvSpPr>
            <p:spPr>
              <a:xfrm flipH="1">
                <a:off x="896415" y="2034753"/>
                <a:ext cx="194702" cy="25102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4858" extrusionOk="0">
                    <a:moveTo>
                      <a:pt x="1044" y="0"/>
                    </a:moveTo>
                    <a:cubicBezTo>
                      <a:pt x="428" y="0"/>
                      <a:pt x="1" y="495"/>
                      <a:pt x="1" y="1349"/>
                    </a:cubicBezTo>
                    <a:cubicBezTo>
                      <a:pt x="1" y="2539"/>
                      <a:pt x="847" y="4011"/>
                      <a:pt x="1878" y="4600"/>
                    </a:cubicBezTo>
                    <a:cubicBezTo>
                      <a:pt x="2181" y="4775"/>
                      <a:pt x="2467" y="4857"/>
                      <a:pt x="2721" y="4857"/>
                    </a:cubicBezTo>
                    <a:cubicBezTo>
                      <a:pt x="3341" y="4857"/>
                      <a:pt x="3767" y="4365"/>
                      <a:pt x="3767" y="3520"/>
                    </a:cubicBezTo>
                    <a:cubicBezTo>
                      <a:pt x="3767" y="2318"/>
                      <a:pt x="2921" y="858"/>
                      <a:pt x="1878" y="257"/>
                    </a:cubicBezTo>
                    <a:cubicBezTo>
                      <a:pt x="1579" y="83"/>
                      <a:pt x="1296" y="0"/>
                      <a:pt x="1044" y="0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19" name="Google Shape;1619;p36"/>
              <p:cNvSpPr/>
              <p:nvPr/>
            </p:nvSpPr>
            <p:spPr>
              <a:xfrm flipH="1">
                <a:off x="875798" y="2014187"/>
                <a:ext cx="236195" cy="22198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4296" extrusionOk="0">
                    <a:moveTo>
                      <a:pt x="1496" y="0"/>
                    </a:moveTo>
                    <a:cubicBezTo>
                      <a:pt x="647" y="0"/>
                      <a:pt x="50" y="778"/>
                      <a:pt x="12" y="1747"/>
                    </a:cubicBezTo>
                    <a:cubicBezTo>
                      <a:pt x="0" y="1998"/>
                      <a:pt x="190" y="2124"/>
                      <a:pt x="386" y="2124"/>
                    </a:cubicBezTo>
                    <a:cubicBezTo>
                      <a:pt x="583" y="2124"/>
                      <a:pt x="785" y="1998"/>
                      <a:pt x="797" y="1747"/>
                    </a:cubicBezTo>
                    <a:cubicBezTo>
                      <a:pt x="828" y="1097"/>
                      <a:pt x="1109" y="854"/>
                      <a:pt x="1470" y="854"/>
                    </a:cubicBezTo>
                    <a:cubicBezTo>
                      <a:pt x="1845" y="854"/>
                      <a:pt x="2306" y="1115"/>
                      <a:pt x="2662" y="1452"/>
                    </a:cubicBezTo>
                    <a:cubicBezTo>
                      <a:pt x="3325" y="2103"/>
                      <a:pt x="3717" y="2986"/>
                      <a:pt x="3767" y="3918"/>
                    </a:cubicBezTo>
                    <a:cubicBezTo>
                      <a:pt x="3779" y="4170"/>
                      <a:pt x="3981" y="4296"/>
                      <a:pt x="4179" y="4296"/>
                    </a:cubicBezTo>
                    <a:cubicBezTo>
                      <a:pt x="4377" y="4296"/>
                      <a:pt x="4570" y="4170"/>
                      <a:pt x="4564" y="3918"/>
                    </a:cubicBezTo>
                    <a:cubicBezTo>
                      <a:pt x="4503" y="2422"/>
                      <a:pt x="3632" y="913"/>
                      <a:pt x="2294" y="213"/>
                    </a:cubicBezTo>
                    <a:cubicBezTo>
                      <a:pt x="2012" y="66"/>
                      <a:pt x="1743" y="0"/>
                      <a:pt x="1496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20" name="Google Shape;1620;p36"/>
              <p:cNvSpPr/>
              <p:nvPr/>
            </p:nvSpPr>
            <p:spPr>
              <a:xfrm flipH="1">
                <a:off x="896415" y="2361220"/>
                <a:ext cx="194702" cy="25102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4858" extrusionOk="0">
                    <a:moveTo>
                      <a:pt x="1043" y="0"/>
                    </a:moveTo>
                    <a:cubicBezTo>
                      <a:pt x="427" y="0"/>
                      <a:pt x="1" y="493"/>
                      <a:pt x="1" y="1337"/>
                    </a:cubicBezTo>
                    <a:cubicBezTo>
                      <a:pt x="1" y="2539"/>
                      <a:pt x="847" y="3999"/>
                      <a:pt x="1878" y="4600"/>
                    </a:cubicBezTo>
                    <a:cubicBezTo>
                      <a:pt x="2180" y="4775"/>
                      <a:pt x="2466" y="4857"/>
                      <a:pt x="2720" y="4857"/>
                    </a:cubicBezTo>
                    <a:cubicBezTo>
                      <a:pt x="3341" y="4857"/>
                      <a:pt x="3767" y="4362"/>
                      <a:pt x="3767" y="3509"/>
                    </a:cubicBezTo>
                    <a:cubicBezTo>
                      <a:pt x="3767" y="2318"/>
                      <a:pt x="2921" y="846"/>
                      <a:pt x="1878" y="257"/>
                    </a:cubicBezTo>
                    <a:cubicBezTo>
                      <a:pt x="1579" y="83"/>
                      <a:pt x="1295" y="0"/>
                      <a:pt x="1043" y="0"/>
                    </a:cubicBezTo>
                    <a:close/>
                  </a:path>
                </a:pathLst>
              </a:custGeom>
              <a:solidFill>
                <a:srgbClr val="A9BA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1621" name="Google Shape;1621;p36"/>
              <p:cNvSpPr/>
              <p:nvPr/>
            </p:nvSpPr>
            <p:spPr>
              <a:xfrm flipH="1">
                <a:off x="875798" y="2340654"/>
                <a:ext cx="236195" cy="221830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4293" extrusionOk="0">
                    <a:moveTo>
                      <a:pt x="1495" y="1"/>
                    </a:moveTo>
                    <a:cubicBezTo>
                      <a:pt x="647" y="1"/>
                      <a:pt x="50" y="776"/>
                      <a:pt x="12" y="1735"/>
                    </a:cubicBezTo>
                    <a:cubicBezTo>
                      <a:pt x="0" y="1993"/>
                      <a:pt x="190" y="2121"/>
                      <a:pt x="386" y="2121"/>
                    </a:cubicBezTo>
                    <a:cubicBezTo>
                      <a:pt x="583" y="2121"/>
                      <a:pt x="785" y="1993"/>
                      <a:pt x="797" y="1735"/>
                    </a:cubicBezTo>
                    <a:cubicBezTo>
                      <a:pt x="828" y="1089"/>
                      <a:pt x="1111" y="847"/>
                      <a:pt x="1474" y="847"/>
                    </a:cubicBezTo>
                    <a:cubicBezTo>
                      <a:pt x="1848" y="847"/>
                      <a:pt x="2307" y="1104"/>
                      <a:pt x="2662" y="1441"/>
                    </a:cubicBezTo>
                    <a:cubicBezTo>
                      <a:pt x="3325" y="2103"/>
                      <a:pt x="3717" y="2974"/>
                      <a:pt x="3767" y="3907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7"/>
                    </a:cubicBezTo>
                    <a:cubicBezTo>
                      <a:pt x="4503" y="2422"/>
                      <a:pt x="3632" y="901"/>
                      <a:pt x="2294" y="214"/>
                    </a:cubicBezTo>
                    <a:cubicBezTo>
                      <a:pt x="2011" y="67"/>
                      <a:pt x="1742" y="1"/>
                      <a:pt x="1495" y="1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sp>
          <p:nvSpPr>
            <p:cNvPr id="1622" name="Google Shape;1622;p36"/>
            <p:cNvSpPr/>
            <p:nvPr/>
          </p:nvSpPr>
          <p:spPr>
            <a:xfrm>
              <a:off x="463050" y="1293475"/>
              <a:ext cx="523725" cy="302050"/>
            </a:xfrm>
            <a:custGeom>
              <a:avLst/>
              <a:gdLst/>
              <a:ahLst/>
              <a:cxnLst/>
              <a:rect l="l" t="t" r="r" b="b"/>
              <a:pathLst>
                <a:path w="10233" h="5902" extrusionOk="0">
                  <a:moveTo>
                    <a:pt x="5117" y="0"/>
                  </a:moveTo>
                  <a:lnTo>
                    <a:pt x="1" y="2945"/>
                  </a:lnTo>
                  <a:lnTo>
                    <a:pt x="5117" y="5902"/>
                  </a:lnTo>
                  <a:lnTo>
                    <a:pt x="10233" y="2945"/>
                  </a:lnTo>
                  <a:lnTo>
                    <a:pt x="5117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623" name="Google Shape;1623;p36"/>
          <p:cNvSpPr txBox="1"/>
          <p:nvPr/>
        </p:nvSpPr>
        <p:spPr>
          <a:xfrm>
            <a:off x="7317900" y="1487400"/>
            <a:ext cx="13689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actually the third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4" name="Google Shape;1624;p36"/>
          <p:cNvSpPr txBox="1"/>
          <p:nvPr/>
        </p:nvSpPr>
        <p:spPr>
          <a:xfrm>
            <a:off x="7317900" y="3949350"/>
            <a:ext cx="13689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is very hot and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the second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5" name="Google Shape;1625;p36"/>
          <p:cNvSpPr txBox="1"/>
          <p:nvPr/>
        </p:nvSpPr>
        <p:spPr>
          <a:xfrm>
            <a:off x="457200" y="1487400"/>
            <a:ext cx="13689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</a:t>
            </a: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the ringed one and also a gas giant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6" name="Google Shape;1626;p36"/>
          <p:cNvSpPr txBox="1"/>
          <p:nvPr/>
        </p:nvSpPr>
        <p:spPr>
          <a:xfrm>
            <a:off x="7317900" y="2693256"/>
            <a:ext cx="13689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Uranus is the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coldest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planet in the Solar S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ystem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7" name="Google Shape;1627;p36"/>
          <p:cNvSpPr txBox="1"/>
          <p:nvPr/>
        </p:nvSpPr>
        <p:spPr>
          <a:xfrm>
            <a:off x="457200" y="2693256"/>
            <a:ext cx="13689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 is the biggest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planet in the Solar System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8" name="Google Shape;1628;p36"/>
          <p:cNvSpPr txBox="1"/>
          <p:nvPr/>
        </p:nvSpPr>
        <p:spPr>
          <a:xfrm>
            <a:off x="457200" y="3949350"/>
            <a:ext cx="13689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Neptune is the fourth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largest planet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of them all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29" name="Google Shape;1629;p36"/>
          <p:cNvSpPr txBox="1"/>
          <p:nvPr/>
        </p:nvSpPr>
        <p:spPr>
          <a:xfrm>
            <a:off x="6726607" y="166648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04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30" name="Google Shape;1630;p36"/>
          <p:cNvSpPr txBox="1"/>
          <p:nvPr/>
        </p:nvSpPr>
        <p:spPr>
          <a:xfrm>
            <a:off x="6726607" y="284173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05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31" name="Google Shape;1631;p36"/>
          <p:cNvSpPr txBox="1"/>
          <p:nvPr/>
        </p:nvSpPr>
        <p:spPr>
          <a:xfrm>
            <a:off x="6726607" y="412273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06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32" name="Google Shape;1632;p36"/>
          <p:cNvSpPr txBox="1"/>
          <p:nvPr/>
        </p:nvSpPr>
        <p:spPr>
          <a:xfrm>
            <a:off x="1823407" y="166648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33" name="Google Shape;1633;p36"/>
          <p:cNvSpPr txBox="1"/>
          <p:nvPr/>
        </p:nvSpPr>
        <p:spPr>
          <a:xfrm>
            <a:off x="1823407" y="284173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34" name="Google Shape;1634;p36"/>
          <p:cNvSpPr txBox="1"/>
          <p:nvPr/>
        </p:nvSpPr>
        <p:spPr>
          <a:xfrm>
            <a:off x="1823407" y="4122738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24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635" name="Google Shape;1635;p36"/>
          <p:cNvGrpSpPr/>
          <p:nvPr/>
        </p:nvGrpSpPr>
        <p:grpSpPr>
          <a:xfrm>
            <a:off x="6310372" y="2899058"/>
            <a:ext cx="238543" cy="271171"/>
            <a:chOff x="1529350" y="258825"/>
            <a:chExt cx="423475" cy="481825"/>
          </a:xfrm>
        </p:grpSpPr>
        <p:sp>
          <p:nvSpPr>
            <p:cNvPr id="1636" name="Google Shape;1636;p36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37" name="Google Shape;1637;p36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38" name="Google Shape;1638;p36"/>
          <p:cNvGrpSpPr/>
          <p:nvPr/>
        </p:nvGrpSpPr>
        <p:grpSpPr>
          <a:xfrm>
            <a:off x="2576987" y="4149438"/>
            <a:ext cx="274764" cy="271199"/>
            <a:chOff x="3858100" y="1435075"/>
            <a:chExt cx="487775" cy="481875"/>
          </a:xfrm>
        </p:grpSpPr>
        <p:sp>
          <p:nvSpPr>
            <p:cNvPr id="1639" name="Google Shape;1639;p36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0" name="Google Shape;1640;p36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1" name="Google Shape;1641;p36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2" name="Google Shape;1642;p36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3" name="Google Shape;1643;p36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44" name="Google Shape;1644;p36"/>
          <p:cNvGrpSpPr/>
          <p:nvPr/>
        </p:nvGrpSpPr>
        <p:grpSpPr>
          <a:xfrm>
            <a:off x="6293904" y="4165865"/>
            <a:ext cx="271454" cy="238346"/>
            <a:chOff x="2085450" y="2057100"/>
            <a:chExt cx="481900" cy="423500"/>
          </a:xfrm>
        </p:grpSpPr>
        <p:sp>
          <p:nvSpPr>
            <p:cNvPr id="1645" name="Google Shape;1645;p36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6" name="Google Shape;1646;p36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47" name="Google Shape;1647;p36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48" name="Google Shape;1648;p36"/>
          <p:cNvGrpSpPr/>
          <p:nvPr/>
        </p:nvGrpSpPr>
        <p:grpSpPr>
          <a:xfrm>
            <a:off x="2603034" y="2899058"/>
            <a:ext cx="222644" cy="271171"/>
            <a:chOff x="3907325" y="2620775"/>
            <a:chExt cx="395250" cy="481825"/>
          </a:xfrm>
        </p:grpSpPr>
        <p:sp>
          <p:nvSpPr>
            <p:cNvPr id="1649" name="Google Shape;1649;p36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0" name="Google Shape;1650;p36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1" name="Google Shape;1651;p36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2" name="Google Shape;1652;p36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53" name="Google Shape;1653;p36"/>
          <p:cNvGrpSpPr/>
          <p:nvPr/>
        </p:nvGrpSpPr>
        <p:grpSpPr>
          <a:xfrm>
            <a:off x="2578650" y="1718662"/>
            <a:ext cx="271412" cy="246802"/>
            <a:chOff x="1492675" y="4420975"/>
            <a:chExt cx="481825" cy="438525"/>
          </a:xfrm>
        </p:grpSpPr>
        <p:sp>
          <p:nvSpPr>
            <p:cNvPr id="1654" name="Google Shape;1654;p36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5" name="Google Shape;1655;p36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6" name="Google Shape;1656;p36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7" name="Google Shape;1657;p36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58" name="Google Shape;1658;p36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59" name="Google Shape;1659;p36"/>
          <p:cNvGrpSpPr/>
          <p:nvPr/>
        </p:nvGrpSpPr>
        <p:grpSpPr>
          <a:xfrm>
            <a:off x="6287702" y="1693075"/>
            <a:ext cx="283833" cy="271426"/>
            <a:chOff x="5045500" y="842250"/>
            <a:chExt cx="503875" cy="481850"/>
          </a:xfrm>
        </p:grpSpPr>
        <p:sp>
          <p:nvSpPr>
            <p:cNvPr id="1660" name="Google Shape;1660;p36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61" name="Google Shape;1661;p36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37"/>
          <p:cNvSpPr/>
          <p:nvPr/>
        </p:nvSpPr>
        <p:spPr>
          <a:xfrm rot="5400000" flipH="1">
            <a:off x="6289950" y="1207571"/>
            <a:ext cx="1080000" cy="3713700"/>
          </a:xfrm>
          <a:prstGeom prst="round2SameRect">
            <a:avLst>
              <a:gd name="adj1" fmla="val 23489"/>
              <a:gd name="adj2" fmla="val 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67" name="Google Shape;1667;p37"/>
          <p:cNvSpPr/>
          <p:nvPr/>
        </p:nvSpPr>
        <p:spPr>
          <a:xfrm rot="5400000" flipH="1">
            <a:off x="6289950" y="2337525"/>
            <a:ext cx="1080000" cy="3713700"/>
          </a:xfrm>
          <a:prstGeom prst="round2SameRect">
            <a:avLst>
              <a:gd name="adj1" fmla="val 23489"/>
              <a:gd name="adj2" fmla="val 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68" name="Google Shape;1668;p37"/>
          <p:cNvSpPr/>
          <p:nvPr/>
        </p:nvSpPr>
        <p:spPr>
          <a:xfrm rot="5400000" flipH="1">
            <a:off x="6289950" y="76379"/>
            <a:ext cx="1080000" cy="3713700"/>
          </a:xfrm>
          <a:prstGeom prst="round2SameRect">
            <a:avLst>
              <a:gd name="adj1" fmla="val 23489"/>
              <a:gd name="adj2" fmla="val 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69" name="Google Shape;1669;p37"/>
          <p:cNvSpPr/>
          <p:nvPr/>
        </p:nvSpPr>
        <p:spPr>
          <a:xfrm rot="-5400000">
            <a:off x="1890300" y="1286167"/>
            <a:ext cx="690300" cy="35565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0" name="Google Shape;1670;p37"/>
          <p:cNvSpPr/>
          <p:nvPr/>
        </p:nvSpPr>
        <p:spPr>
          <a:xfrm rot="-5400000">
            <a:off x="1890300" y="155447"/>
            <a:ext cx="690300" cy="35565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1" name="Google Shape;1671;p37"/>
          <p:cNvSpPr/>
          <p:nvPr/>
        </p:nvSpPr>
        <p:spPr>
          <a:xfrm rot="-5400000">
            <a:off x="1890300" y="2416875"/>
            <a:ext cx="690300" cy="35565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2" name="Google Shape;1672;p37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673" name="Google Shape;1673;p37"/>
          <p:cNvSpPr/>
          <p:nvPr/>
        </p:nvSpPr>
        <p:spPr>
          <a:xfrm rot="-5400000">
            <a:off x="2470987" y="2998111"/>
            <a:ext cx="690300" cy="23949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4" name="Google Shape;1674;p37"/>
          <p:cNvSpPr txBox="1"/>
          <p:nvPr/>
        </p:nvSpPr>
        <p:spPr>
          <a:xfrm>
            <a:off x="5231098" y="2725963"/>
            <a:ext cx="25737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5" name="Google Shape;1675;p37"/>
          <p:cNvSpPr txBox="1"/>
          <p:nvPr/>
        </p:nvSpPr>
        <p:spPr>
          <a:xfrm>
            <a:off x="5231123" y="3003876"/>
            <a:ext cx="257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ringed and composed of hydrogen and helium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6" name="Google Shape;1676;p37"/>
          <p:cNvSpPr txBox="1"/>
          <p:nvPr/>
        </p:nvSpPr>
        <p:spPr>
          <a:xfrm>
            <a:off x="5231133" y="1613800"/>
            <a:ext cx="25737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7" name="Google Shape;1677;p37"/>
          <p:cNvSpPr txBox="1"/>
          <p:nvPr/>
        </p:nvSpPr>
        <p:spPr>
          <a:xfrm>
            <a:off x="5231134" y="1873000"/>
            <a:ext cx="257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nice name and is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8" name="Google Shape;1678;p37"/>
          <p:cNvSpPr txBox="1"/>
          <p:nvPr/>
        </p:nvSpPr>
        <p:spPr>
          <a:xfrm>
            <a:off x="5231108" y="3856810"/>
            <a:ext cx="25737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79" name="Google Shape;1679;p37"/>
          <p:cNvSpPr txBox="1"/>
          <p:nvPr/>
        </p:nvSpPr>
        <p:spPr>
          <a:xfrm>
            <a:off x="5231112" y="4134750"/>
            <a:ext cx="25737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cold and its atmosphere is full of iron oxide dust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0" name="Google Shape;1680;p37"/>
          <p:cNvSpPr/>
          <p:nvPr/>
        </p:nvSpPr>
        <p:spPr>
          <a:xfrm rot="-5400000">
            <a:off x="3348912" y="2744786"/>
            <a:ext cx="690300" cy="6390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1" name="Google Shape;1681;p37"/>
          <p:cNvSpPr/>
          <p:nvPr/>
        </p:nvSpPr>
        <p:spPr>
          <a:xfrm rot="-5400000">
            <a:off x="2700087" y="965186"/>
            <a:ext cx="690300" cy="1936500"/>
          </a:xfrm>
          <a:prstGeom prst="round2SameRect">
            <a:avLst>
              <a:gd name="adj1" fmla="val 2348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2" name="Google Shape;1682;p37"/>
          <p:cNvSpPr txBox="1"/>
          <p:nvPr/>
        </p:nvSpPr>
        <p:spPr>
          <a:xfrm>
            <a:off x="2076987" y="1794049"/>
            <a:ext cx="5979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65%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3" name="Google Shape;1683;p37"/>
          <p:cNvSpPr txBox="1"/>
          <p:nvPr/>
        </p:nvSpPr>
        <p:spPr>
          <a:xfrm>
            <a:off x="3374562" y="2925287"/>
            <a:ext cx="5979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22%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4" name="Google Shape;1684;p37"/>
          <p:cNvSpPr txBox="1"/>
          <p:nvPr/>
        </p:nvSpPr>
        <p:spPr>
          <a:xfrm>
            <a:off x="1618687" y="4092412"/>
            <a:ext cx="5979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90%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5" name="Google Shape;1685;p37"/>
          <p:cNvSpPr/>
          <p:nvPr/>
        </p:nvSpPr>
        <p:spPr>
          <a:xfrm>
            <a:off x="3609823" y="1498300"/>
            <a:ext cx="450636" cy="336878"/>
          </a:xfrm>
          <a:custGeom>
            <a:avLst/>
            <a:gdLst/>
            <a:ahLst/>
            <a:cxnLst/>
            <a:rect l="l" t="t" r="r" b="b"/>
            <a:pathLst>
              <a:path w="4700" h="3514" extrusionOk="0">
                <a:moveTo>
                  <a:pt x="1076" y="0"/>
                </a:moveTo>
                <a:cubicBezTo>
                  <a:pt x="428" y="0"/>
                  <a:pt x="0" y="681"/>
                  <a:pt x="286" y="1263"/>
                </a:cubicBezTo>
                <a:cubicBezTo>
                  <a:pt x="769" y="2218"/>
                  <a:pt x="1922" y="3393"/>
                  <a:pt x="4699" y="3514"/>
                </a:cubicBezTo>
                <a:lnTo>
                  <a:pt x="46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6" name="Google Shape;1686;p37"/>
          <p:cNvSpPr/>
          <p:nvPr/>
        </p:nvSpPr>
        <p:spPr>
          <a:xfrm>
            <a:off x="3609823" y="2626900"/>
            <a:ext cx="450636" cy="336878"/>
          </a:xfrm>
          <a:custGeom>
            <a:avLst/>
            <a:gdLst/>
            <a:ahLst/>
            <a:cxnLst/>
            <a:rect l="l" t="t" r="r" b="b"/>
            <a:pathLst>
              <a:path w="4700" h="3514" extrusionOk="0">
                <a:moveTo>
                  <a:pt x="1076" y="0"/>
                </a:moveTo>
                <a:cubicBezTo>
                  <a:pt x="428" y="0"/>
                  <a:pt x="0" y="681"/>
                  <a:pt x="286" y="1263"/>
                </a:cubicBezTo>
                <a:cubicBezTo>
                  <a:pt x="769" y="2218"/>
                  <a:pt x="1922" y="3393"/>
                  <a:pt x="4699" y="3514"/>
                </a:cubicBezTo>
                <a:lnTo>
                  <a:pt x="46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7" name="Google Shape;1687;p37"/>
          <p:cNvSpPr/>
          <p:nvPr/>
        </p:nvSpPr>
        <p:spPr>
          <a:xfrm>
            <a:off x="3609823" y="3755512"/>
            <a:ext cx="450636" cy="336878"/>
          </a:xfrm>
          <a:custGeom>
            <a:avLst/>
            <a:gdLst/>
            <a:ahLst/>
            <a:cxnLst/>
            <a:rect l="l" t="t" r="r" b="b"/>
            <a:pathLst>
              <a:path w="4700" h="3514" extrusionOk="0">
                <a:moveTo>
                  <a:pt x="1076" y="0"/>
                </a:moveTo>
                <a:cubicBezTo>
                  <a:pt x="428" y="0"/>
                  <a:pt x="0" y="681"/>
                  <a:pt x="286" y="1263"/>
                </a:cubicBezTo>
                <a:cubicBezTo>
                  <a:pt x="769" y="2218"/>
                  <a:pt x="1922" y="3393"/>
                  <a:pt x="4699" y="3514"/>
                </a:cubicBezTo>
                <a:lnTo>
                  <a:pt x="46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8" name="Google Shape;1688;p37"/>
          <p:cNvSpPr/>
          <p:nvPr/>
        </p:nvSpPr>
        <p:spPr>
          <a:xfrm rot="-5400000">
            <a:off x="4030816" y="1375008"/>
            <a:ext cx="1082240" cy="1116648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89" name="Google Shape;1689;p37"/>
          <p:cNvSpPr/>
          <p:nvPr/>
        </p:nvSpPr>
        <p:spPr>
          <a:xfrm rot="-5400000">
            <a:off x="4030816" y="2506087"/>
            <a:ext cx="1082240" cy="1116648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90" name="Google Shape;1690;p37"/>
          <p:cNvSpPr/>
          <p:nvPr/>
        </p:nvSpPr>
        <p:spPr>
          <a:xfrm rot="-5400000">
            <a:off x="4030816" y="3637167"/>
            <a:ext cx="1082240" cy="1116648"/>
          </a:xfrm>
          <a:custGeom>
            <a:avLst/>
            <a:gdLst/>
            <a:ahLst/>
            <a:cxnLst/>
            <a:rect l="l" t="t" r="r" b="b"/>
            <a:pathLst>
              <a:path w="6565" h="6773" extrusionOk="0">
                <a:moveTo>
                  <a:pt x="945" y="0"/>
                </a:moveTo>
                <a:cubicBezTo>
                  <a:pt x="418" y="0"/>
                  <a:pt x="1" y="430"/>
                  <a:pt x="1" y="957"/>
                </a:cubicBezTo>
                <a:lnTo>
                  <a:pt x="1" y="5816"/>
                </a:lnTo>
                <a:cubicBezTo>
                  <a:pt x="1" y="6343"/>
                  <a:pt x="418" y="6773"/>
                  <a:pt x="945" y="6773"/>
                </a:cubicBezTo>
                <a:lnTo>
                  <a:pt x="5607" y="6773"/>
                </a:lnTo>
                <a:cubicBezTo>
                  <a:pt x="6135" y="6773"/>
                  <a:pt x="6564" y="6343"/>
                  <a:pt x="6564" y="5816"/>
                </a:cubicBezTo>
                <a:lnTo>
                  <a:pt x="6564" y="957"/>
                </a:lnTo>
                <a:cubicBezTo>
                  <a:pt x="6564" y="430"/>
                  <a:pt x="6135" y="0"/>
                  <a:pt x="560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91" name="Google Shape;1691;p37"/>
          <p:cNvSpPr/>
          <p:nvPr/>
        </p:nvSpPr>
        <p:spPr>
          <a:xfrm rot="-5400000">
            <a:off x="4219802" y="3850151"/>
            <a:ext cx="690300" cy="690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92" name="Google Shape;1692;p37"/>
          <p:cNvSpPr/>
          <p:nvPr/>
        </p:nvSpPr>
        <p:spPr>
          <a:xfrm rot="-5400000">
            <a:off x="4219802" y="2719129"/>
            <a:ext cx="690300" cy="69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693" name="Google Shape;1693;p37"/>
          <p:cNvSpPr/>
          <p:nvPr/>
        </p:nvSpPr>
        <p:spPr>
          <a:xfrm rot="-5400000">
            <a:off x="4219802" y="1588106"/>
            <a:ext cx="690300" cy="690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694" name="Google Shape;1694;p37"/>
          <p:cNvGrpSpPr/>
          <p:nvPr/>
        </p:nvGrpSpPr>
        <p:grpSpPr>
          <a:xfrm rot="10800000">
            <a:off x="4389750" y="1816462"/>
            <a:ext cx="350389" cy="350335"/>
            <a:chOff x="2685825" y="840375"/>
            <a:chExt cx="481900" cy="481825"/>
          </a:xfrm>
        </p:grpSpPr>
        <p:sp>
          <p:nvSpPr>
            <p:cNvPr id="1695" name="Google Shape;1695;p37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697" name="Google Shape;1697;p37"/>
          <p:cNvGrpSpPr/>
          <p:nvPr/>
        </p:nvGrpSpPr>
        <p:grpSpPr>
          <a:xfrm>
            <a:off x="4389756" y="4063142"/>
            <a:ext cx="350383" cy="398710"/>
            <a:chOff x="1529350" y="258825"/>
            <a:chExt cx="423475" cy="481825"/>
          </a:xfrm>
        </p:grpSpPr>
        <p:sp>
          <p:nvSpPr>
            <p:cNvPr id="1698" name="Google Shape;1698;p37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699" name="Google Shape;1699;p37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700" name="Google Shape;1700;p37"/>
          <p:cNvGrpSpPr/>
          <p:nvPr/>
        </p:nvGrpSpPr>
        <p:grpSpPr>
          <a:xfrm>
            <a:off x="4396728" y="2946534"/>
            <a:ext cx="350398" cy="336884"/>
            <a:chOff x="4447550" y="249750"/>
            <a:chExt cx="500425" cy="481125"/>
          </a:xfrm>
        </p:grpSpPr>
        <p:sp>
          <p:nvSpPr>
            <p:cNvPr id="1701" name="Google Shape;1701;p37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703" name="Google Shape;1703;p37"/>
          <p:cNvSpPr/>
          <p:nvPr/>
        </p:nvSpPr>
        <p:spPr>
          <a:xfrm>
            <a:off x="4185773" y="1498302"/>
            <a:ext cx="758373" cy="336875"/>
          </a:xfrm>
          <a:custGeom>
            <a:avLst/>
            <a:gdLst/>
            <a:ahLst/>
            <a:cxnLst/>
            <a:rect l="l" t="t" r="r" b="b"/>
            <a:pathLst>
              <a:path w="8334" h="4053" extrusionOk="0">
                <a:moveTo>
                  <a:pt x="4161" y="1"/>
                </a:moveTo>
                <a:cubicBezTo>
                  <a:pt x="2097" y="1"/>
                  <a:pt x="340" y="1505"/>
                  <a:pt x="33" y="3547"/>
                </a:cubicBezTo>
                <a:cubicBezTo>
                  <a:pt x="0" y="3811"/>
                  <a:pt x="198" y="4052"/>
                  <a:pt x="472" y="4052"/>
                </a:cubicBezTo>
                <a:cubicBezTo>
                  <a:pt x="867" y="4052"/>
                  <a:pt x="1252" y="3921"/>
                  <a:pt x="1559" y="3668"/>
                </a:cubicBezTo>
                <a:cubicBezTo>
                  <a:pt x="2322" y="3059"/>
                  <a:pt x="3242" y="2754"/>
                  <a:pt x="4161" y="2754"/>
                </a:cubicBezTo>
                <a:cubicBezTo>
                  <a:pt x="5081" y="2754"/>
                  <a:pt x="6001" y="3059"/>
                  <a:pt x="6764" y="3668"/>
                </a:cubicBezTo>
                <a:cubicBezTo>
                  <a:pt x="7071" y="3921"/>
                  <a:pt x="7455" y="4052"/>
                  <a:pt x="7862" y="4052"/>
                </a:cubicBezTo>
                <a:cubicBezTo>
                  <a:pt x="8125" y="4052"/>
                  <a:pt x="8334" y="3811"/>
                  <a:pt x="8290" y="3547"/>
                </a:cubicBezTo>
                <a:cubicBezTo>
                  <a:pt x="7982" y="1505"/>
                  <a:pt x="6226" y="1"/>
                  <a:pt x="41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04" name="Google Shape;1704;p37"/>
          <p:cNvSpPr/>
          <p:nvPr/>
        </p:nvSpPr>
        <p:spPr>
          <a:xfrm>
            <a:off x="4185773" y="2626902"/>
            <a:ext cx="758373" cy="336875"/>
          </a:xfrm>
          <a:custGeom>
            <a:avLst/>
            <a:gdLst/>
            <a:ahLst/>
            <a:cxnLst/>
            <a:rect l="l" t="t" r="r" b="b"/>
            <a:pathLst>
              <a:path w="8334" h="4053" extrusionOk="0">
                <a:moveTo>
                  <a:pt x="4161" y="1"/>
                </a:moveTo>
                <a:cubicBezTo>
                  <a:pt x="2097" y="1"/>
                  <a:pt x="340" y="1505"/>
                  <a:pt x="33" y="3547"/>
                </a:cubicBezTo>
                <a:cubicBezTo>
                  <a:pt x="0" y="3811"/>
                  <a:pt x="198" y="4052"/>
                  <a:pt x="472" y="4052"/>
                </a:cubicBezTo>
                <a:cubicBezTo>
                  <a:pt x="867" y="4052"/>
                  <a:pt x="1252" y="3921"/>
                  <a:pt x="1559" y="3668"/>
                </a:cubicBezTo>
                <a:cubicBezTo>
                  <a:pt x="2322" y="3059"/>
                  <a:pt x="3242" y="2754"/>
                  <a:pt x="4161" y="2754"/>
                </a:cubicBezTo>
                <a:cubicBezTo>
                  <a:pt x="5081" y="2754"/>
                  <a:pt x="6001" y="3059"/>
                  <a:pt x="6764" y="3668"/>
                </a:cubicBezTo>
                <a:cubicBezTo>
                  <a:pt x="7071" y="3921"/>
                  <a:pt x="7455" y="4052"/>
                  <a:pt x="7862" y="4052"/>
                </a:cubicBezTo>
                <a:cubicBezTo>
                  <a:pt x="8125" y="4052"/>
                  <a:pt x="8334" y="3811"/>
                  <a:pt x="8290" y="3547"/>
                </a:cubicBezTo>
                <a:cubicBezTo>
                  <a:pt x="7982" y="1505"/>
                  <a:pt x="6226" y="1"/>
                  <a:pt x="41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05" name="Google Shape;1705;p37"/>
          <p:cNvSpPr/>
          <p:nvPr/>
        </p:nvSpPr>
        <p:spPr>
          <a:xfrm>
            <a:off x="4185773" y="3755502"/>
            <a:ext cx="758373" cy="336875"/>
          </a:xfrm>
          <a:custGeom>
            <a:avLst/>
            <a:gdLst/>
            <a:ahLst/>
            <a:cxnLst/>
            <a:rect l="l" t="t" r="r" b="b"/>
            <a:pathLst>
              <a:path w="8334" h="4053" extrusionOk="0">
                <a:moveTo>
                  <a:pt x="4161" y="1"/>
                </a:moveTo>
                <a:cubicBezTo>
                  <a:pt x="2097" y="1"/>
                  <a:pt x="340" y="1505"/>
                  <a:pt x="33" y="3547"/>
                </a:cubicBezTo>
                <a:cubicBezTo>
                  <a:pt x="0" y="3811"/>
                  <a:pt x="198" y="4052"/>
                  <a:pt x="472" y="4052"/>
                </a:cubicBezTo>
                <a:cubicBezTo>
                  <a:pt x="867" y="4052"/>
                  <a:pt x="1252" y="3921"/>
                  <a:pt x="1559" y="3668"/>
                </a:cubicBezTo>
                <a:cubicBezTo>
                  <a:pt x="2322" y="3059"/>
                  <a:pt x="3242" y="2754"/>
                  <a:pt x="4161" y="2754"/>
                </a:cubicBezTo>
                <a:cubicBezTo>
                  <a:pt x="5081" y="2754"/>
                  <a:pt x="6001" y="3059"/>
                  <a:pt x="6764" y="3668"/>
                </a:cubicBezTo>
                <a:cubicBezTo>
                  <a:pt x="7071" y="3921"/>
                  <a:pt x="7455" y="4052"/>
                  <a:pt x="7862" y="4052"/>
                </a:cubicBezTo>
                <a:cubicBezTo>
                  <a:pt x="8125" y="4052"/>
                  <a:pt x="8334" y="3811"/>
                  <a:pt x="8290" y="3547"/>
                </a:cubicBezTo>
                <a:cubicBezTo>
                  <a:pt x="7982" y="1505"/>
                  <a:pt x="6226" y="1"/>
                  <a:pt x="41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38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711" name="Google Shape;1711;p38"/>
          <p:cNvGrpSpPr/>
          <p:nvPr/>
        </p:nvGrpSpPr>
        <p:grpSpPr>
          <a:xfrm>
            <a:off x="674183" y="1194577"/>
            <a:ext cx="1325497" cy="3542020"/>
            <a:chOff x="2774588" y="1414477"/>
            <a:chExt cx="1325497" cy="3542020"/>
          </a:xfrm>
        </p:grpSpPr>
        <p:sp>
          <p:nvSpPr>
            <p:cNvPr id="1712" name="Google Shape;1712;p38"/>
            <p:cNvSpPr/>
            <p:nvPr/>
          </p:nvSpPr>
          <p:spPr>
            <a:xfrm>
              <a:off x="2774588" y="1414477"/>
              <a:ext cx="1325497" cy="3542020"/>
            </a:xfrm>
            <a:custGeom>
              <a:avLst/>
              <a:gdLst/>
              <a:ahLst/>
              <a:cxnLst/>
              <a:rect l="l" t="t" r="r" b="b"/>
              <a:pathLst>
                <a:path w="77311" h="206592" extrusionOk="0">
                  <a:moveTo>
                    <a:pt x="15087" y="0"/>
                  </a:moveTo>
                  <a:cubicBezTo>
                    <a:pt x="6706" y="0"/>
                    <a:pt x="0" y="6706"/>
                    <a:pt x="0" y="15088"/>
                  </a:cubicBezTo>
                  <a:lnTo>
                    <a:pt x="0" y="191504"/>
                  </a:lnTo>
                  <a:cubicBezTo>
                    <a:pt x="0" y="199886"/>
                    <a:pt x="6706" y="206592"/>
                    <a:pt x="15087" y="206592"/>
                  </a:cubicBezTo>
                  <a:lnTo>
                    <a:pt x="62224" y="206592"/>
                  </a:lnTo>
                  <a:cubicBezTo>
                    <a:pt x="70605" y="206592"/>
                    <a:pt x="77311" y="199886"/>
                    <a:pt x="77311" y="191504"/>
                  </a:cubicBezTo>
                  <a:lnTo>
                    <a:pt x="77311" y="15088"/>
                  </a:lnTo>
                  <a:cubicBezTo>
                    <a:pt x="77311" y="6706"/>
                    <a:pt x="70605" y="0"/>
                    <a:pt x="622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2970693" y="1600449"/>
              <a:ext cx="933288" cy="931591"/>
            </a:xfrm>
            <a:custGeom>
              <a:avLst/>
              <a:gdLst/>
              <a:ahLst/>
              <a:cxnLst/>
              <a:rect l="l" t="t" r="r" b="b"/>
              <a:pathLst>
                <a:path w="54435" h="54336" extrusionOk="0">
                  <a:moveTo>
                    <a:pt x="27218" y="0"/>
                  </a:moveTo>
                  <a:cubicBezTo>
                    <a:pt x="12229" y="0"/>
                    <a:pt x="1" y="12130"/>
                    <a:pt x="1" y="27217"/>
                  </a:cubicBezTo>
                  <a:cubicBezTo>
                    <a:pt x="1" y="42206"/>
                    <a:pt x="12229" y="54335"/>
                    <a:pt x="27218" y="54335"/>
                  </a:cubicBezTo>
                  <a:cubicBezTo>
                    <a:pt x="42305" y="54335"/>
                    <a:pt x="54434" y="42206"/>
                    <a:pt x="54434" y="27217"/>
                  </a:cubicBezTo>
                  <a:cubicBezTo>
                    <a:pt x="54434" y="12130"/>
                    <a:pt x="42305" y="0"/>
                    <a:pt x="27218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3073837" y="1736786"/>
              <a:ext cx="726999" cy="659002"/>
            </a:xfrm>
            <a:custGeom>
              <a:avLst/>
              <a:gdLst/>
              <a:ahLst/>
              <a:cxnLst/>
              <a:rect l="l" t="t" r="r" b="b"/>
              <a:pathLst>
                <a:path w="42403" h="38437" extrusionOk="0">
                  <a:moveTo>
                    <a:pt x="21239" y="1"/>
                  </a:moveTo>
                  <a:cubicBezTo>
                    <a:pt x="19763" y="1"/>
                    <a:pt x="18264" y="172"/>
                    <a:pt x="16764" y="529"/>
                  </a:cubicBezTo>
                  <a:cubicBezTo>
                    <a:pt x="6410" y="2994"/>
                    <a:pt x="0" y="13348"/>
                    <a:pt x="2465" y="23703"/>
                  </a:cubicBezTo>
                  <a:cubicBezTo>
                    <a:pt x="4570" y="32543"/>
                    <a:pt x="12426" y="38436"/>
                    <a:pt x="21122" y="38436"/>
                  </a:cubicBezTo>
                  <a:cubicBezTo>
                    <a:pt x="22611" y="38436"/>
                    <a:pt x="24125" y="38263"/>
                    <a:pt x="25639" y="37903"/>
                  </a:cubicBezTo>
                  <a:cubicBezTo>
                    <a:pt x="35993" y="35437"/>
                    <a:pt x="42403" y="25083"/>
                    <a:pt x="39938" y="14729"/>
                  </a:cubicBezTo>
                  <a:cubicBezTo>
                    <a:pt x="37829" y="5959"/>
                    <a:pt x="29952" y="1"/>
                    <a:pt x="21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3400141" y="1857436"/>
              <a:ext cx="256986" cy="220142"/>
            </a:xfrm>
            <a:custGeom>
              <a:avLst/>
              <a:gdLst/>
              <a:ahLst/>
              <a:cxnLst/>
              <a:rect l="l" t="t" r="r" b="b"/>
              <a:pathLst>
                <a:path w="14989" h="12840" extrusionOk="0">
                  <a:moveTo>
                    <a:pt x="8579" y="0"/>
                  </a:moveTo>
                  <a:cubicBezTo>
                    <a:pt x="2860" y="0"/>
                    <a:pt x="0" y="6903"/>
                    <a:pt x="4043" y="10946"/>
                  </a:cubicBezTo>
                  <a:cubicBezTo>
                    <a:pt x="5351" y="12254"/>
                    <a:pt x="6958" y="12840"/>
                    <a:pt x="8534" y="12840"/>
                  </a:cubicBezTo>
                  <a:cubicBezTo>
                    <a:pt x="11830" y="12840"/>
                    <a:pt x="14989" y="10279"/>
                    <a:pt x="14989" y="6410"/>
                  </a:cubicBezTo>
                  <a:cubicBezTo>
                    <a:pt x="14989" y="2860"/>
                    <a:pt x="12129" y="0"/>
                    <a:pt x="85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3234452" y="2104272"/>
              <a:ext cx="128502" cy="110551"/>
            </a:xfrm>
            <a:custGeom>
              <a:avLst/>
              <a:gdLst/>
              <a:ahLst/>
              <a:cxnLst/>
              <a:rect l="l" t="t" r="r" b="b"/>
              <a:pathLst>
                <a:path w="7495" h="6448" extrusionOk="0">
                  <a:moveTo>
                    <a:pt x="4240" y="1"/>
                  </a:moveTo>
                  <a:cubicBezTo>
                    <a:pt x="1381" y="1"/>
                    <a:pt x="0" y="3452"/>
                    <a:pt x="1972" y="5523"/>
                  </a:cubicBezTo>
                  <a:cubicBezTo>
                    <a:pt x="2642" y="6161"/>
                    <a:pt x="3456" y="6448"/>
                    <a:pt x="4251" y="6448"/>
                  </a:cubicBezTo>
                  <a:cubicBezTo>
                    <a:pt x="5914" y="6448"/>
                    <a:pt x="7495" y="5190"/>
                    <a:pt x="7495" y="3255"/>
                  </a:cubicBezTo>
                  <a:cubicBezTo>
                    <a:pt x="7495" y="1480"/>
                    <a:pt x="6015" y="1"/>
                    <a:pt x="42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2925053" y="2719692"/>
              <a:ext cx="1024568" cy="933271"/>
            </a:xfrm>
            <a:custGeom>
              <a:avLst/>
              <a:gdLst/>
              <a:ahLst/>
              <a:cxnLst/>
              <a:rect l="l" t="t" r="r" b="b"/>
              <a:pathLst>
                <a:path w="59759" h="54434" extrusionOk="0">
                  <a:moveTo>
                    <a:pt x="29916" y="0"/>
                  </a:moveTo>
                  <a:cubicBezTo>
                    <a:pt x="22952" y="0"/>
                    <a:pt x="15975" y="2663"/>
                    <a:pt x="10650" y="7988"/>
                  </a:cubicBezTo>
                  <a:cubicBezTo>
                    <a:pt x="0" y="18539"/>
                    <a:pt x="0" y="35796"/>
                    <a:pt x="10650" y="46446"/>
                  </a:cubicBezTo>
                  <a:cubicBezTo>
                    <a:pt x="15975" y="51771"/>
                    <a:pt x="22952" y="54434"/>
                    <a:pt x="29916" y="54434"/>
                  </a:cubicBezTo>
                  <a:cubicBezTo>
                    <a:pt x="36881" y="54434"/>
                    <a:pt x="43833" y="51771"/>
                    <a:pt x="49109" y="46446"/>
                  </a:cubicBezTo>
                  <a:cubicBezTo>
                    <a:pt x="59759" y="35796"/>
                    <a:pt x="59759" y="18539"/>
                    <a:pt x="49109" y="7988"/>
                  </a:cubicBezTo>
                  <a:cubicBezTo>
                    <a:pt x="43833" y="2663"/>
                    <a:pt x="36881" y="0"/>
                    <a:pt x="2991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3075517" y="2856629"/>
              <a:ext cx="723639" cy="659397"/>
            </a:xfrm>
            <a:custGeom>
              <a:avLst/>
              <a:gdLst/>
              <a:ahLst/>
              <a:cxnLst/>
              <a:rect l="l" t="t" r="r" b="b"/>
              <a:pathLst>
                <a:path w="42207" h="38460" extrusionOk="0">
                  <a:moveTo>
                    <a:pt x="21104" y="1"/>
                  </a:moveTo>
                  <a:cubicBezTo>
                    <a:pt x="16173" y="1"/>
                    <a:pt x="11242" y="1874"/>
                    <a:pt x="7495" y="5622"/>
                  </a:cubicBezTo>
                  <a:cubicBezTo>
                    <a:pt x="1" y="13116"/>
                    <a:pt x="1" y="25245"/>
                    <a:pt x="7495" y="32839"/>
                  </a:cubicBezTo>
                  <a:cubicBezTo>
                    <a:pt x="11242" y="36586"/>
                    <a:pt x="16173" y="38459"/>
                    <a:pt x="21104" y="38459"/>
                  </a:cubicBezTo>
                  <a:cubicBezTo>
                    <a:pt x="26034" y="38459"/>
                    <a:pt x="30965" y="36586"/>
                    <a:pt x="34712" y="32839"/>
                  </a:cubicBezTo>
                  <a:cubicBezTo>
                    <a:pt x="42206" y="25245"/>
                    <a:pt x="42206" y="13116"/>
                    <a:pt x="34712" y="5622"/>
                  </a:cubicBezTo>
                  <a:cubicBezTo>
                    <a:pt x="30965" y="1874"/>
                    <a:pt x="26034" y="1"/>
                    <a:pt x="2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3400141" y="3007111"/>
              <a:ext cx="256986" cy="220142"/>
            </a:xfrm>
            <a:custGeom>
              <a:avLst/>
              <a:gdLst/>
              <a:ahLst/>
              <a:cxnLst/>
              <a:rect l="l" t="t" r="r" b="b"/>
              <a:pathLst>
                <a:path w="14989" h="12840" extrusionOk="0">
                  <a:moveTo>
                    <a:pt x="8579" y="0"/>
                  </a:moveTo>
                  <a:cubicBezTo>
                    <a:pt x="2860" y="0"/>
                    <a:pt x="0" y="6903"/>
                    <a:pt x="4043" y="10946"/>
                  </a:cubicBezTo>
                  <a:cubicBezTo>
                    <a:pt x="5351" y="12254"/>
                    <a:pt x="6958" y="12840"/>
                    <a:pt x="8534" y="12840"/>
                  </a:cubicBezTo>
                  <a:cubicBezTo>
                    <a:pt x="11830" y="12840"/>
                    <a:pt x="14989" y="10279"/>
                    <a:pt x="14989" y="6410"/>
                  </a:cubicBezTo>
                  <a:cubicBezTo>
                    <a:pt x="14989" y="2860"/>
                    <a:pt x="12129" y="0"/>
                    <a:pt x="85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3234452" y="3253947"/>
              <a:ext cx="128502" cy="110551"/>
            </a:xfrm>
            <a:custGeom>
              <a:avLst/>
              <a:gdLst/>
              <a:ahLst/>
              <a:cxnLst/>
              <a:rect l="l" t="t" r="r" b="b"/>
              <a:pathLst>
                <a:path w="7495" h="6448" extrusionOk="0">
                  <a:moveTo>
                    <a:pt x="4240" y="1"/>
                  </a:moveTo>
                  <a:cubicBezTo>
                    <a:pt x="1381" y="1"/>
                    <a:pt x="0" y="3452"/>
                    <a:pt x="1972" y="5523"/>
                  </a:cubicBezTo>
                  <a:cubicBezTo>
                    <a:pt x="2642" y="6161"/>
                    <a:pt x="3456" y="6448"/>
                    <a:pt x="4251" y="6448"/>
                  </a:cubicBezTo>
                  <a:cubicBezTo>
                    <a:pt x="5914" y="6448"/>
                    <a:pt x="7495" y="5190"/>
                    <a:pt x="7495" y="3255"/>
                  </a:cubicBezTo>
                  <a:cubicBezTo>
                    <a:pt x="7495" y="1480"/>
                    <a:pt x="6015" y="1"/>
                    <a:pt x="4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2970693" y="3838935"/>
              <a:ext cx="933288" cy="933271"/>
            </a:xfrm>
            <a:custGeom>
              <a:avLst/>
              <a:gdLst/>
              <a:ahLst/>
              <a:cxnLst/>
              <a:rect l="l" t="t" r="r" b="b"/>
              <a:pathLst>
                <a:path w="54435" h="54434" extrusionOk="0">
                  <a:moveTo>
                    <a:pt x="27218" y="0"/>
                  </a:moveTo>
                  <a:cubicBezTo>
                    <a:pt x="12229" y="0"/>
                    <a:pt x="1" y="12228"/>
                    <a:pt x="1" y="27217"/>
                  </a:cubicBezTo>
                  <a:cubicBezTo>
                    <a:pt x="1" y="42206"/>
                    <a:pt x="12229" y="54434"/>
                    <a:pt x="27218" y="54434"/>
                  </a:cubicBezTo>
                  <a:cubicBezTo>
                    <a:pt x="42305" y="54434"/>
                    <a:pt x="54434" y="42206"/>
                    <a:pt x="54434" y="27217"/>
                  </a:cubicBezTo>
                  <a:cubicBezTo>
                    <a:pt x="54434" y="12228"/>
                    <a:pt x="42305" y="0"/>
                    <a:pt x="27218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3075517" y="3975872"/>
              <a:ext cx="723639" cy="659397"/>
            </a:xfrm>
            <a:custGeom>
              <a:avLst/>
              <a:gdLst/>
              <a:ahLst/>
              <a:cxnLst/>
              <a:rect l="l" t="t" r="r" b="b"/>
              <a:pathLst>
                <a:path w="42207" h="38460" extrusionOk="0">
                  <a:moveTo>
                    <a:pt x="21104" y="1"/>
                  </a:moveTo>
                  <a:cubicBezTo>
                    <a:pt x="16173" y="1"/>
                    <a:pt x="11242" y="1874"/>
                    <a:pt x="7495" y="5622"/>
                  </a:cubicBezTo>
                  <a:cubicBezTo>
                    <a:pt x="1" y="13116"/>
                    <a:pt x="1" y="25344"/>
                    <a:pt x="7495" y="32839"/>
                  </a:cubicBezTo>
                  <a:cubicBezTo>
                    <a:pt x="11242" y="36586"/>
                    <a:pt x="16173" y="38459"/>
                    <a:pt x="21104" y="38459"/>
                  </a:cubicBezTo>
                  <a:cubicBezTo>
                    <a:pt x="26034" y="38459"/>
                    <a:pt x="30965" y="36586"/>
                    <a:pt x="34712" y="32839"/>
                  </a:cubicBezTo>
                  <a:cubicBezTo>
                    <a:pt x="42206" y="25344"/>
                    <a:pt x="42206" y="13116"/>
                    <a:pt x="34712" y="5622"/>
                  </a:cubicBezTo>
                  <a:cubicBezTo>
                    <a:pt x="30965" y="1874"/>
                    <a:pt x="26034" y="1"/>
                    <a:pt x="2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3400141" y="4156786"/>
              <a:ext cx="256986" cy="220142"/>
            </a:xfrm>
            <a:custGeom>
              <a:avLst/>
              <a:gdLst/>
              <a:ahLst/>
              <a:cxnLst/>
              <a:rect l="l" t="t" r="r" b="b"/>
              <a:pathLst>
                <a:path w="14989" h="12840" extrusionOk="0">
                  <a:moveTo>
                    <a:pt x="8579" y="0"/>
                  </a:moveTo>
                  <a:cubicBezTo>
                    <a:pt x="2860" y="0"/>
                    <a:pt x="0" y="6903"/>
                    <a:pt x="4043" y="10946"/>
                  </a:cubicBezTo>
                  <a:cubicBezTo>
                    <a:pt x="5351" y="12254"/>
                    <a:pt x="6958" y="12840"/>
                    <a:pt x="8534" y="12840"/>
                  </a:cubicBezTo>
                  <a:cubicBezTo>
                    <a:pt x="11830" y="12840"/>
                    <a:pt x="14989" y="10279"/>
                    <a:pt x="14989" y="6410"/>
                  </a:cubicBezTo>
                  <a:cubicBezTo>
                    <a:pt x="14989" y="2860"/>
                    <a:pt x="12129" y="0"/>
                    <a:pt x="85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3234452" y="4405320"/>
              <a:ext cx="128502" cy="108854"/>
            </a:xfrm>
            <a:custGeom>
              <a:avLst/>
              <a:gdLst/>
              <a:ahLst/>
              <a:cxnLst/>
              <a:rect l="l" t="t" r="r" b="b"/>
              <a:pathLst>
                <a:path w="7495" h="6349" extrusionOk="0">
                  <a:moveTo>
                    <a:pt x="4240" y="0"/>
                  </a:moveTo>
                  <a:cubicBezTo>
                    <a:pt x="1381" y="0"/>
                    <a:pt x="0" y="3452"/>
                    <a:pt x="1972" y="5424"/>
                  </a:cubicBezTo>
                  <a:cubicBezTo>
                    <a:pt x="2642" y="6062"/>
                    <a:pt x="3456" y="6349"/>
                    <a:pt x="4251" y="6349"/>
                  </a:cubicBezTo>
                  <a:cubicBezTo>
                    <a:pt x="5914" y="6349"/>
                    <a:pt x="7495" y="5091"/>
                    <a:pt x="7495" y="3156"/>
                  </a:cubicBezTo>
                  <a:cubicBezTo>
                    <a:pt x="7495" y="1381"/>
                    <a:pt x="6015" y="0"/>
                    <a:pt x="42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725" name="Google Shape;1725;p38"/>
          <p:cNvSpPr/>
          <p:nvPr/>
        </p:nvSpPr>
        <p:spPr>
          <a:xfrm>
            <a:off x="2873723" y="1405242"/>
            <a:ext cx="1368900" cy="415800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26" name="Google Shape;1726;p38"/>
          <p:cNvSpPr/>
          <p:nvPr/>
        </p:nvSpPr>
        <p:spPr>
          <a:xfrm>
            <a:off x="2873723" y="1946259"/>
            <a:ext cx="1368900" cy="415800"/>
          </a:xfrm>
          <a:prstGeom prst="flowChartAlternateProcess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27" name="Google Shape;1727;p38"/>
          <p:cNvSpPr/>
          <p:nvPr/>
        </p:nvSpPr>
        <p:spPr>
          <a:xfrm>
            <a:off x="2873723" y="2487255"/>
            <a:ext cx="1368900" cy="415800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28" name="Google Shape;1728;p38"/>
          <p:cNvSpPr/>
          <p:nvPr/>
        </p:nvSpPr>
        <p:spPr>
          <a:xfrm>
            <a:off x="2873723" y="3028293"/>
            <a:ext cx="1368900" cy="415800"/>
          </a:xfrm>
          <a:prstGeom prst="flowChartAlternateProcess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JUPITER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29" name="Google Shape;1729;p38"/>
          <p:cNvSpPr/>
          <p:nvPr/>
        </p:nvSpPr>
        <p:spPr>
          <a:xfrm>
            <a:off x="2873723" y="3569260"/>
            <a:ext cx="1368900" cy="415800"/>
          </a:xfrm>
          <a:prstGeom prst="flowChartAlternateProcess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0" name="Google Shape;1730;p38"/>
          <p:cNvSpPr/>
          <p:nvPr/>
        </p:nvSpPr>
        <p:spPr>
          <a:xfrm>
            <a:off x="2873723" y="4110239"/>
            <a:ext cx="1368900" cy="415800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43434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</a:t>
            </a:r>
            <a:endParaRPr sz="1600" b="1">
              <a:solidFill>
                <a:srgbClr val="43434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1" name="Google Shape;1731;p38"/>
          <p:cNvSpPr txBox="1"/>
          <p:nvPr/>
        </p:nvSpPr>
        <p:spPr>
          <a:xfrm>
            <a:off x="5665980" y="1363850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the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closest planet to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2" name="Google Shape;1732;p38"/>
          <p:cNvSpPr txBox="1"/>
          <p:nvPr/>
        </p:nvSpPr>
        <p:spPr>
          <a:xfrm>
            <a:off x="5665980" y="2445855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poisonous atmosphere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3" name="Google Shape;1733;p38"/>
          <p:cNvSpPr txBox="1"/>
          <p:nvPr/>
        </p:nvSpPr>
        <p:spPr>
          <a:xfrm>
            <a:off x="5671117" y="2986857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a gas giant in the Solar System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4" name="Google Shape;1734;p38"/>
          <p:cNvSpPr txBox="1"/>
          <p:nvPr/>
        </p:nvSpPr>
        <p:spPr>
          <a:xfrm>
            <a:off x="5665980" y="1904852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composed 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5" name="Google Shape;1735;p38"/>
          <p:cNvSpPr txBox="1"/>
          <p:nvPr/>
        </p:nvSpPr>
        <p:spPr>
          <a:xfrm>
            <a:off x="5671117" y="3527860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36" name="Google Shape;1736;p38"/>
          <p:cNvSpPr txBox="1"/>
          <p:nvPr/>
        </p:nvSpPr>
        <p:spPr>
          <a:xfrm>
            <a:off x="5671117" y="4068862"/>
            <a:ext cx="27987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Earth is the planet where we live on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737" name="Google Shape;1737;p38"/>
          <p:cNvGrpSpPr/>
          <p:nvPr/>
        </p:nvGrpSpPr>
        <p:grpSpPr>
          <a:xfrm>
            <a:off x="1992323" y="1613142"/>
            <a:ext cx="881400" cy="541017"/>
            <a:chOff x="2209318" y="1613142"/>
            <a:chExt cx="881400" cy="541017"/>
          </a:xfrm>
        </p:grpSpPr>
        <p:cxnSp>
          <p:nvCxnSpPr>
            <p:cNvPr id="1738" name="Google Shape;1738;p38"/>
            <p:cNvCxnSpPr/>
            <p:nvPr/>
          </p:nvCxnSpPr>
          <p:spPr>
            <a:xfrm rot="10800000" flipH="1">
              <a:off x="2209318" y="1613142"/>
              <a:ext cx="881400" cy="257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39" name="Google Shape;1739;p38"/>
            <p:cNvCxnSpPr/>
            <p:nvPr/>
          </p:nvCxnSpPr>
          <p:spPr>
            <a:xfrm>
              <a:off x="2215318" y="1870359"/>
              <a:ext cx="875400" cy="283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40" name="Google Shape;1740;p38"/>
          <p:cNvGrpSpPr/>
          <p:nvPr/>
        </p:nvGrpSpPr>
        <p:grpSpPr>
          <a:xfrm>
            <a:off x="1992323" y="3775767"/>
            <a:ext cx="881400" cy="541017"/>
            <a:chOff x="2209318" y="1613142"/>
            <a:chExt cx="881400" cy="541017"/>
          </a:xfrm>
        </p:grpSpPr>
        <p:cxnSp>
          <p:nvCxnSpPr>
            <p:cNvPr id="1741" name="Google Shape;1741;p38"/>
            <p:cNvCxnSpPr/>
            <p:nvPr/>
          </p:nvCxnSpPr>
          <p:spPr>
            <a:xfrm rot="10800000" flipH="1">
              <a:off x="2209318" y="1613142"/>
              <a:ext cx="881400" cy="257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2" name="Google Shape;1742;p38"/>
            <p:cNvCxnSpPr/>
            <p:nvPr/>
          </p:nvCxnSpPr>
          <p:spPr>
            <a:xfrm>
              <a:off x="2215318" y="1870359"/>
              <a:ext cx="875400" cy="283800"/>
            </a:xfrm>
            <a:prstGeom prst="bentConnector3">
              <a:avLst>
                <a:gd name="adj1" fmla="val 49684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43" name="Google Shape;1743;p38"/>
          <p:cNvGrpSpPr/>
          <p:nvPr/>
        </p:nvGrpSpPr>
        <p:grpSpPr>
          <a:xfrm>
            <a:off x="1992323" y="2695142"/>
            <a:ext cx="881400" cy="541017"/>
            <a:chOff x="2209318" y="1613142"/>
            <a:chExt cx="881400" cy="541017"/>
          </a:xfrm>
        </p:grpSpPr>
        <p:cxnSp>
          <p:nvCxnSpPr>
            <p:cNvPr id="1744" name="Google Shape;1744;p38"/>
            <p:cNvCxnSpPr/>
            <p:nvPr/>
          </p:nvCxnSpPr>
          <p:spPr>
            <a:xfrm rot="10800000" flipH="1">
              <a:off x="2209318" y="1613142"/>
              <a:ext cx="881400" cy="257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5" name="Google Shape;1745;p38"/>
            <p:cNvCxnSpPr/>
            <p:nvPr/>
          </p:nvCxnSpPr>
          <p:spPr>
            <a:xfrm>
              <a:off x="2215318" y="1870359"/>
              <a:ext cx="875400" cy="283800"/>
            </a:xfrm>
            <a:prstGeom prst="bentConnector3">
              <a:avLst>
                <a:gd name="adj1" fmla="val 49684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746" name="Google Shape;1746;p38"/>
          <p:cNvCxnSpPr/>
          <p:nvPr/>
        </p:nvCxnSpPr>
        <p:spPr>
          <a:xfrm>
            <a:off x="4242629" y="1613150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7" name="Google Shape;1747;p38"/>
          <p:cNvCxnSpPr/>
          <p:nvPr/>
        </p:nvCxnSpPr>
        <p:spPr>
          <a:xfrm>
            <a:off x="4242637" y="2154156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Google Shape;1748;p38"/>
          <p:cNvCxnSpPr/>
          <p:nvPr/>
        </p:nvCxnSpPr>
        <p:spPr>
          <a:xfrm>
            <a:off x="4242637" y="2695155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Google Shape;1749;p38"/>
          <p:cNvCxnSpPr/>
          <p:nvPr/>
        </p:nvCxnSpPr>
        <p:spPr>
          <a:xfrm>
            <a:off x="4242637" y="3236153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0" name="Google Shape;1750;p38"/>
          <p:cNvCxnSpPr/>
          <p:nvPr/>
        </p:nvCxnSpPr>
        <p:spPr>
          <a:xfrm>
            <a:off x="4242637" y="3777152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1" name="Google Shape;1751;p38"/>
          <p:cNvCxnSpPr>
            <a:stCxn id="1730" idx="3"/>
          </p:cNvCxnSpPr>
          <p:nvPr/>
        </p:nvCxnSpPr>
        <p:spPr>
          <a:xfrm>
            <a:off x="4242623" y="4318139"/>
            <a:ext cx="125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2" name="Google Shape;1752;p38"/>
          <p:cNvSpPr/>
          <p:nvPr/>
        </p:nvSpPr>
        <p:spPr>
          <a:xfrm>
            <a:off x="5312786" y="1503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3" name="Google Shape;1753;p38"/>
          <p:cNvSpPr/>
          <p:nvPr/>
        </p:nvSpPr>
        <p:spPr>
          <a:xfrm>
            <a:off x="5312786" y="2044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4" name="Google Shape;1754;p38"/>
          <p:cNvSpPr/>
          <p:nvPr/>
        </p:nvSpPr>
        <p:spPr>
          <a:xfrm>
            <a:off x="5312786" y="2585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5" name="Google Shape;1755;p38"/>
          <p:cNvSpPr/>
          <p:nvPr/>
        </p:nvSpPr>
        <p:spPr>
          <a:xfrm>
            <a:off x="5312786" y="3126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6" name="Google Shape;1756;p38"/>
          <p:cNvSpPr/>
          <p:nvPr/>
        </p:nvSpPr>
        <p:spPr>
          <a:xfrm>
            <a:off x="5312786" y="3667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757" name="Google Shape;1757;p38"/>
          <p:cNvSpPr/>
          <p:nvPr/>
        </p:nvSpPr>
        <p:spPr>
          <a:xfrm>
            <a:off x="5312786" y="4208086"/>
            <a:ext cx="256986" cy="220142"/>
          </a:xfrm>
          <a:custGeom>
            <a:avLst/>
            <a:gdLst/>
            <a:ahLst/>
            <a:cxnLst/>
            <a:rect l="l" t="t" r="r" b="b"/>
            <a:pathLst>
              <a:path w="14989" h="12840" extrusionOk="0">
                <a:moveTo>
                  <a:pt x="8579" y="0"/>
                </a:moveTo>
                <a:cubicBezTo>
                  <a:pt x="2860" y="0"/>
                  <a:pt x="0" y="6903"/>
                  <a:pt x="4043" y="10946"/>
                </a:cubicBezTo>
                <a:cubicBezTo>
                  <a:pt x="5351" y="12254"/>
                  <a:pt x="6958" y="12840"/>
                  <a:pt x="8534" y="12840"/>
                </a:cubicBezTo>
                <a:cubicBezTo>
                  <a:pt x="11830" y="12840"/>
                  <a:pt x="14989" y="10279"/>
                  <a:pt x="14989" y="6410"/>
                </a:cubicBezTo>
                <a:cubicBezTo>
                  <a:pt x="14989" y="2860"/>
                  <a:pt x="12129" y="0"/>
                  <a:pt x="85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9"/>
          <p:cNvGrpSpPr/>
          <p:nvPr/>
        </p:nvGrpSpPr>
        <p:grpSpPr>
          <a:xfrm>
            <a:off x="1383973" y="1333575"/>
            <a:ext cx="6388617" cy="1343325"/>
            <a:chOff x="1383973" y="1333575"/>
            <a:chExt cx="6388617" cy="1343325"/>
          </a:xfrm>
        </p:grpSpPr>
        <p:grpSp>
          <p:nvGrpSpPr>
            <p:cNvPr id="1763" name="Google Shape;1763;p39"/>
            <p:cNvGrpSpPr/>
            <p:nvPr/>
          </p:nvGrpSpPr>
          <p:grpSpPr>
            <a:xfrm>
              <a:off x="1383973" y="1333575"/>
              <a:ext cx="6388617" cy="801490"/>
              <a:chOff x="1383973" y="1333575"/>
              <a:chExt cx="6388617" cy="801490"/>
            </a:xfrm>
          </p:grpSpPr>
          <p:sp>
            <p:nvSpPr>
              <p:cNvPr id="1764" name="Google Shape;1764;p39"/>
              <p:cNvSpPr/>
              <p:nvPr/>
            </p:nvSpPr>
            <p:spPr>
              <a:xfrm>
                <a:off x="1383973" y="1333575"/>
                <a:ext cx="6388617" cy="801490"/>
              </a:xfrm>
              <a:custGeom>
                <a:avLst/>
                <a:gdLst/>
                <a:ahLst/>
                <a:cxnLst/>
                <a:rect l="l" t="t" r="r" b="b"/>
                <a:pathLst>
                  <a:path w="96196" h="22802" fill="none" extrusionOk="0">
                    <a:moveTo>
                      <a:pt x="0" y="22801"/>
                    </a:moveTo>
                    <a:lnTo>
                      <a:pt x="0" y="0"/>
                    </a:lnTo>
                    <a:lnTo>
                      <a:pt x="96196" y="0"/>
                    </a:lnTo>
                    <a:lnTo>
                      <a:pt x="96196" y="22801"/>
                    </a:lnTo>
                  </a:path>
                </a:pathLst>
              </a:custGeom>
              <a:noFill/>
              <a:ln w="12150" cap="flat" cmpd="sng">
                <a:solidFill>
                  <a:schemeClr val="dk1"/>
                </a:solidFill>
                <a:prstDash val="solid"/>
                <a:miter lim="44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cxnSp>
            <p:nvCxnSpPr>
              <p:cNvPr id="1765" name="Google Shape;1765;p39"/>
              <p:cNvCxnSpPr/>
              <p:nvPr/>
            </p:nvCxnSpPr>
            <p:spPr>
              <a:xfrm rot="10800000">
                <a:off x="3505050" y="1333575"/>
                <a:ext cx="0" cy="39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6" name="Google Shape;1766;p39"/>
              <p:cNvCxnSpPr/>
              <p:nvPr/>
            </p:nvCxnSpPr>
            <p:spPr>
              <a:xfrm rot="10800000">
                <a:off x="5636150" y="1333575"/>
                <a:ext cx="0" cy="397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67" name="Google Shape;1767;p39"/>
            <p:cNvGrpSpPr/>
            <p:nvPr/>
          </p:nvGrpSpPr>
          <p:grpSpPr>
            <a:xfrm>
              <a:off x="1391075" y="2466600"/>
              <a:ext cx="6376050" cy="210300"/>
              <a:chOff x="1391075" y="2466600"/>
              <a:chExt cx="6376050" cy="210300"/>
            </a:xfrm>
          </p:grpSpPr>
          <p:cxnSp>
            <p:nvCxnSpPr>
              <p:cNvPr id="1768" name="Google Shape;1768;p39"/>
              <p:cNvCxnSpPr/>
              <p:nvPr/>
            </p:nvCxnSpPr>
            <p:spPr>
              <a:xfrm>
                <a:off x="1391075" y="2466600"/>
                <a:ext cx="0" cy="21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69" name="Google Shape;1769;p39"/>
              <p:cNvCxnSpPr/>
              <p:nvPr/>
            </p:nvCxnSpPr>
            <p:spPr>
              <a:xfrm>
                <a:off x="3505038" y="2466600"/>
                <a:ext cx="0" cy="21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70" name="Google Shape;1770;p39"/>
              <p:cNvCxnSpPr/>
              <p:nvPr/>
            </p:nvCxnSpPr>
            <p:spPr>
              <a:xfrm>
                <a:off x="5636138" y="2466600"/>
                <a:ext cx="0" cy="21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71" name="Google Shape;1771;p39"/>
              <p:cNvCxnSpPr/>
              <p:nvPr/>
            </p:nvCxnSpPr>
            <p:spPr>
              <a:xfrm>
                <a:off x="7767125" y="2466600"/>
                <a:ext cx="0" cy="210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772" name="Google Shape;1772;p39"/>
          <p:cNvGrpSpPr/>
          <p:nvPr/>
        </p:nvGrpSpPr>
        <p:grpSpPr>
          <a:xfrm>
            <a:off x="3050812" y="1562162"/>
            <a:ext cx="908452" cy="949616"/>
            <a:chOff x="3551085" y="1562162"/>
            <a:chExt cx="908452" cy="949616"/>
          </a:xfrm>
        </p:grpSpPr>
        <p:sp>
          <p:nvSpPr>
            <p:cNvPr id="1773" name="Google Shape;1773;p39"/>
            <p:cNvSpPr/>
            <p:nvPr/>
          </p:nvSpPr>
          <p:spPr>
            <a:xfrm>
              <a:off x="3595024" y="1691060"/>
              <a:ext cx="820577" cy="820717"/>
            </a:xfrm>
            <a:custGeom>
              <a:avLst/>
              <a:gdLst/>
              <a:ahLst/>
              <a:cxnLst/>
              <a:rect l="l" t="t" r="r" b="b"/>
              <a:pathLst>
                <a:path w="2334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23345" y="23349"/>
                  </a:lnTo>
                  <a:lnTo>
                    <a:pt x="23345" y="0"/>
                  </a:lnTo>
                  <a:close/>
                </a:path>
              </a:pathLst>
            </a:custGeom>
            <a:solidFill>
              <a:srgbClr val="201A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4" name="Google Shape;1774;p39"/>
            <p:cNvSpPr/>
            <p:nvPr/>
          </p:nvSpPr>
          <p:spPr>
            <a:xfrm>
              <a:off x="4415592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4" y="23349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3551999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5" y="23349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3551085" y="1562162"/>
              <a:ext cx="908452" cy="128930"/>
            </a:xfrm>
            <a:custGeom>
              <a:avLst/>
              <a:gdLst/>
              <a:ahLst/>
              <a:cxnLst/>
              <a:rect l="l" t="t" r="r" b="b"/>
              <a:pathLst>
                <a:path w="25845" h="3668" extrusionOk="0">
                  <a:moveTo>
                    <a:pt x="3791" y="0"/>
                  </a:moveTo>
                  <a:lnTo>
                    <a:pt x="0" y="3667"/>
                  </a:lnTo>
                  <a:lnTo>
                    <a:pt x="25845" y="3667"/>
                  </a:lnTo>
                  <a:lnTo>
                    <a:pt x="2205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3609612" y="1740975"/>
              <a:ext cx="791402" cy="720997"/>
            </a:xfrm>
            <a:custGeom>
              <a:avLst/>
              <a:gdLst/>
              <a:ahLst/>
              <a:cxnLst/>
              <a:rect l="l" t="t" r="r" b="b"/>
              <a:pathLst>
                <a:path w="22515" h="20512" extrusionOk="0">
                  <a:moveTo>
                    <a:pt x="11258" y="1"/>
                  </a:moveTo>
                  <a:cubicBezTo>
                    <a:pt x="8633" y="1"/>
                    <a:pt x="6009" y="1001"/>
                    <a:pt x="4008" y="3003"/>
                  </a:cubicBezTo>
                  <a:cubicBezTo>
                    <a:pt x="1" y="7010"/>
                    <a:pt x="1" y="13500"/>
                    <a:pt x="4008" y="17507"/>
                  </a:cubicBezTo>
                  <a:cubicBezTo>
                    <a:pt x="6009" y="19510"/>
                    <a:pt x="8633" y="20512"/>
                    <a:pt x="11258" y="20512"/>
                  </a:cubicBezTo>
                  <a:cubicBezTo>
                    <a:pt x="13882" y="20512"/>
                    <a:pt x="16506" y="19510"/>
                    <a:pt x="18507" y="17507"/>
                  </a:cubicBezTo>
                  <a:cubicBezTo>
                    <a:pt x="22514" y="13500"/>
                    <a:pt x="22514" y="7010"/>
                    <a:pt x="18507" y="3003"/>
                  </a:cubicBezTo>
                  <a:cubicBezTo>
                    <a:pt x="16506" y="1001"/>
                    <a:pt x="13882" y="1"/>
                    <a:pt x="11258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3700021" y="1804528"/>
              <a:ext cx="445245" cy="330551"/>
            </a:xfrm>
            <a:custGeom>
              <a:avLst/>
              <a:gdLst/>
              <a:ahLst/>
              <a:cxnLst/>
              <a:rect l="l" t="t" r="r" b="b"/>
              <a:pathLst>
                <a:path w="12667" h="9404" extrusionOk="0">
                  <a:moveTo>
                    <a:pt x="8629" y="0"/>
                  </a:moveTo>
                  <a:cubicBezTo>
                    <a:pt x="7085" y="0"/>
                    <a:pt x="5544" y="415"/>
                    <a:pt x="4179" y="1239"/>
                  </a:cubicBezTo>
                  <a:cubicBezTo>
                    <a:pt x="1586" y="2798"/>
                    <a:pt x="0" y="5604"/>
                    <a:pt x="0" y="8630"/>
                  </a:cubicBezTo>
                  <a:cubicBezTo>
                    <a:pt x="0" y="8891"/>
                    <a:pt x="13" y="9147"/>
                    <a:pt x="35" y="9403"/>
                  </a:cubicBezTo>
                  <a:cubicBezTo>
                    <a:pt x="1825" y="4535"/>
                    <a:pt x="6543" y="983"/>
                    <a:pt x="11973" y="983"/>
                  </a:cubicBezTo>
                  <a:cubicBezTo>
                    <a:pt x="12202" y="983"/>
                    <a:pt x="12436" y="991"/>
                    <a:pt x="12666" y="1005"/>
                  </a:cubicBezTo>
                  <a:cubicBezTo>
                    <a:pt x="11402" y="334"/>
                    <a:pt x="10014" y="0"/>
                    <a:pt x="8629" y="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79" name="Google Shape;1779;p39"/>
            <p:cNvSpPr/>
            <p:nvPr/>
          </p:nvSpPr>
          <p:spPr>
            <a:xfrm>
              <a:off x="3551085" y="1691060"/>
              <a:ext cx="908452" cy="43059"/>
            </a:xfrm>
            <a:custGeom>
              <a:avLst/>
              <a:gdLst/>
              <a:ahLst/>
              <a:cxnLst/>
              <a:rect l="l" t="t" r="r" b="b"/>
              <a:pathLst>
                <a:path w="25845" h="1225" extrusionOk="0">
                  <a:moveTo>
                    <a:pt x="0" y="0"/>
                  </a:moveTo>
                  <a:lnTo>
                    <a:pt x="0" y="1224"/>
                  </a:lnTo>
                  <a:lnTo>
                    <a:pt x="25845" y="1224"/>
                  </a:lnTo>
                  <a:lnTo>
                    <a:pt x="25845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780" name="Google Shape;1780;p39"/>
          <p:cNvGrpSpPr/>
          <p:nvPr/>
        </p:nvGrpSpPr>
        <p:grpSpPr>
          <a:xfrm>
            <a:off x="5181837" y="1562162"/>
            <a:ext cx="908628" cy="949616"/>
            <a:chOff x="4684428" y="1562162"/>
            <a:chExt cx="908628" cy="949616"/>
          </a:xfrm>
        </p:grpSpPr>
        <p:sp>
          <p:nvSpPr>
            <p:cNvPr id="1781" name="Google Shape;1781;p39"/>
            <p:cNvSpPr/>
            <p:nvPr/>
          </p:nvSpPr>
          <p:spPr>
            <a:xfrm>
              <a:off x="4728367" y="1691060"/>
              <a:ext cx="820717" cy="820717"/>
            </a:xfrm>
            <a:custGeom>
              <a:avLst/>
              <a:gdLst/>
              <a:ahLst/>
              <a:cxnLst/>
              <a:rect l="l" t="t" r="r" b="b"/>
              <a:pathLst>
                <a:path w="23349" h="23349" extrusionOk="0">
                  <a:moveTo>
                    <a:pt x="0" y="0"/>
                  </a:moveTo>
                  <a:lnTo>
                    <a:pt x="0" y="23349"/>
                  </a:lnTo>
                  <a:lnTo>
                    <a:pt x="23349" y="23349"/>
                  </a:lnTo>
                  <a:lnTo>
                    <a:pt x="23349" y="0"/>
                  </a:lnTo>
                  <a:close/>
                </a:path>
              </a:pathLst>
            </a:custGeom>
            <a:solidFill>
              <a:srgbClr val="201A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5549075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5" y="23349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4685342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4" y="23349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4684428" y="1562162"/>
              <a:ext cx="908628" cy="128930"/>
            </a:xfrm>
            <a:custGeom>
              <a:avLst/>
              <a:gdLst/>
              <a:ahLst/>
              <a:cxnLst/>
              <a:rect l="l" t="t" r="r" b="b"/>
              <a:pathLst>
                <a:path w="25850" h="3668" extrusionOk="0">
                  <a:moveTo>
                    <a:pt x="3795" y="0"/>
                  </a:moveTo>
                  <a:lnTo>
                    <a:pt x="0" y="3667"/>
                  </a:lnTo>
                  <a:lnTo>
                    <a:pt x="25849" y="3667"/>
                  </a:lnTo>
                  <a:lnTo>
                    <a:pt x="2205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4743130" y="1740975"/>
              <a:ext cx="791226" cy="720997"/>
            </a:xfrm>
            <a:custGeom>
              <a:avLst/>
              <a:gdLst/>
              <a:ahLst/>
              <a:cxnLst/>
              <a:rect l="l" t="t" r="r" b="b"/>
              <a:pathLst>
                <a:path w="22510" h="20512" extrusionOk="0">
                  <a:moveTo>
                    <a:pt x="11255" y="1"/>
                  </a:moveTo>
                  <a:cubicBezTo>
                    <a:pt x="8630" y="1"/>
                    <a:pt x="6006" y="1001"/>
                    <a:pt x="4003" y="3003"/>
                  </a:cubicBezTo>
                  <a:cubicBezTo>
                    <a:pt x="0" y="7010"/>
                    <a:pt x="0" y="13500"/>
                    <a:pt x="4003" y="17507"/>
                  </a:cubicBezTo>
                  <a:cubicBezTo>
                    <a:pt x="6006" y="19510"/>
                    <a:pt x="8630" y="20512"/>
                    <a:pt x="11255" y="20512"/>
                  </a:cubicBezTo>
                  <a:cubicBezTo>
                    <a:pt x="13879" y="20512"/>
                    <a:pt x="16503" y="19510"/>
                    <a:pt x="18507" y="17507"/>
                  </a:cubicBezTo>
                  <a:cubicBezTo>
                    <a:pt x="22509" y="13500"/>
                    <a:pt x="22509" y="7010"/>
                    <a:pt x="18507" y="3003"/>
                  </a:cubicBezTo>
                  <a:cubicBezTo>
                    <a:pt x="16503" y="1001"/>
                    <a:pt x="13879" y="1"/>
                    <a:pt x="112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4833328" y="1804528"/>
              <a:ext cx="445421" cy="330551"/>
            </a:xfrm>
            <a:custGeom>
              <a:avLst/>
              <a:gdLst/>
              <a:ahLst/>
              <a:cxnLst/>
              <a:rect l="l" t="t" r="r" b="b"/>
              <a:pathLst>
                <a:path w="12672" h="9404" extrusionOk="0">
                  <a:moveTo>
                    <a:pt x="8632" y="0"/>
                  </a:moveTo>
                  <a:cubicBezTo>
                    <a:pt x="7088" y="0"/>
                    <a:pt x="5547" y="415"/>
                    <a:pt x="4180" y="1239"/>
                  </a:cubicBezTo>
                  <a:cubicBezTo>
                    <a:pt x="1587" y="2798"/>
                    <a:pt x="1" y="5604"/>
                    <a:pt x="1" y="8630"/>
                  </a:cubicBezTo>
                  <a:cubicBezTo>
                    <a:pt x="1" y="8891"/>
                    <a:pt x="14" y="9147"/>
                    <a:pt x="41" y="9403"/>
                  </a:cubicBezTo>
                  <a:cubicBezTo>
                    <a:pt x="1825" y="4535"/>
                    <a:pt x="6548" y="983"/>
                    <a:pt x="11973" y="983"/>
                  </a:cubicBezTo>
                  <a:cubicBezTo>
                    <a:pt x="12207" y="983"/>
                    <a:pt x="12437" y="991"/>
                    <a:pt x="12671" y="1005"/>
                  </a:cubicBezTo>
                  <a:cubicBezTo>
                    <a:pt x="11405" y="334"/>
                    <a:pt x="10017" y="0"/>
                    <a:pt x="8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4684428" y="1691060"/>
              <a:ext cx="908628" cy="43059"/>
            </a:xfrm>
            <a:custGeom>
              <a:avLst/>
              <a:gdLst/>
              <a:ahLst/>
              <a:cxnLst/>
              <a:rect l="l" t="t" r="r" b="b"/>
              <a:pathLst>
                <a:path w="25850" h="1225" extrusionOk="0">
                  <a:moveTo>
                    <a:pt x="0" y="0"/>
                  </a:moveTo>
                  <a:lnTo>
                    <a:pt x="0" y="1224"/>
                  </a:lnTo>
                  <a:lnTo>
                    <a:pt x="25849" y="1224"/>
                  </a:lnTo>
                  <a:lnTo>
                    <a:pt x="25849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788" name="Google Shape;1788;p39"/>
          <p:cNvGrpSpPr/>
          <p:nvPr/>
        </p:nvGrpSpPr>
        <p:grpSpPr>
          <a:xfrm>
            <a:off x="7312899" y="1562162"/>
            <a:ext cx="908487" cy="949616"/>
            <a:chOff x="7312899" y="1562162"/>
            <a:chExt cx="908487" cy="949616"/>
          </a:xfrm>
        </p:grpSpPr>
        <p:sp>
          <p:nvSpPr>
            <p:cNvPr id="1789" name="Google Shape;1789;p39"/>
            <p:cNvSpPr/>
            <p:nvPr/>
          </p:nvSpPr>
          <p:spPr>
            <a:xfrm>
              <a:off x="7356837" y="1691060"/>
              <a:ext cx="820577" cy="820717"/>
            </a:xfrm>
            <a:custGeom>
              <a:avLst/>
              <a:gdLst/>
              <a:ahLst/>
              <a:cxnLst/>
              <a:rect l="l" t="t" r="r" b="b"/>
              <a:pathLst>
                <a:path w="2334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23345" y="23349"/>
                  </a:lnTo>
                  <a:lnTo>
                    <a:pt x="23345" y="0"/>
                  </a:lnTo>
                  <a:close/>
                </a:path>
              </a:pathLst>
            </a:custGeom>
            <a:solidFill>
              <a:srgbClr val="201A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8177405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5" y="23349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7313812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5" y="23349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7312899" y="1562162"/>
              <a:ext cx="908487" cy="128930"/>
            </a:xfrm>
            <a:custGeom>
              <a:avLst/>
              <a:gdLst/>
              <a:ahLst/>
              <a:cxnLst/>
              <a:rect l="l" t="t" r="r" b="b"/>
              <a:pathLst>
                <a:path w="25846" h="3668" extrusionOk="0">
                  <a:moveTo>
                    <a:pt x="3791" y="0"/>
                  </a:moveTo>
                  <a:lnTo>
                    <a:pt x="0" y="3667"/>
                  </a:lnTo>
                  <a:lnTo>
                    <a:pt x="25845" y="3667"/>
                  </a:lnTo>
                  <a:lnTo>
                    <a:pt x="2205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7371425" y="1740975"/>
              <a:ext cx="791402" cy="720997"/>
            </a:xfrm>
            <a:custGeom>
              <a:avLst/>
              <a:gdLst/>
              <a:ahLst/>
              <a:cxnLst/>
              <a:rect l="l" t="t" r="r" b="b"/>
              <a:pathLst>
                <a:path w="22515" h="20512" extrusionOk="0">
                  <a:moveTo>
                    <a:pt x="11258" y="1"/>
                  </a:moveTo>
                  <a:cubicBezTo>
                    <a:pt x="8633" y="1"/>
                    <a:pt x="6009" y="1001"/>
                    <a:pt x="4008" y="3003"/>
                  </a:cubicBezTo>
                  <a:cubicBezTo>
                    <a:pt x="1" y="7010"/>
                    <a:pt x="1" y="13500"/>
                    <a:pt x="4008" y="17507"/>
                  </a:cubicBezTo>
                  <a:cubicBezTo>
                    <a:pt x="6009" y="19510"/>
                    <a:pt x="8633" y="20512"/>
                    <a:pt x="11258" y="20512"/>
                  </a:cubicBezTo>
                  <a:cubicBezTo>
                    <a:pt x="13882" y="20512"/>
                    <a:pt x="16506" y="19510"/>
                    <a:pt x="18507" y="17507"/>
                  </a:cubicBezTo>
                  <a:cubicBezTo>
                    <a:pt x="22514" y="13500"/>
                    <a:pt x="22514" y="7010"/>
                    <a:pt x="18507" y="3003"/>
                  </a:cubicBezTo>
                  <a:cubicBezTo>
                    <a:pt x="16506" y="1001"/>
                    <a:pt x="13882" y="1"/>
                    <a:pt x="11258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7461834" y="1804528"/>
              <a:ext cx="445245" cy="330551"/>
            </a:xfrm>
            <a:custGeom>
              <a:avLst/>
              <a:gdLst/>
              <a:ahLst/>
              <a:cxnLst/>
              <a:rect l="l" t="t" r="r" b="b"/>
              <a:pathLst>
                <a:path w="12667" h="9404" extrusionOk="0">
                  <a:moveTo>
                    <a:pt x="8630" y="0"/>
                  </a:moveTo>
                  <a:cubicBezTo>
                    <a:pt x="7087" y="0"/>
                    <a:pt x="5546" y="415"/>
                    <a:pt x="4179" y="1239"/>
                  </a:cubicBezTo>
                  <a:cubicBezTo>
                    <a:pt x="1586" y="2798"/>
                    <a:pt x="0" y="5604"/>
                    <a:pt x="0" y="8630"/>
                  </a:cubicBezTo>
                  <a:cubicBezTo>
                    <a:pt x="0" y="8891"/>
                    <a:pt x="13" y="9147"/>
                    <a:pt x="35" y="9403"/>
                  </a:cubicBezTo>
                  <a:cubicBezTo>
                    <a:pt x="1825" y="4535"/>
                    <a:pt x="6543" y="983"/>
                    <a:pt x="11973" y="983"/>
                  </a:cubicBezTo>
                  <a:cubicBezTo>
                    <a:pt x="12202" y="983"/>
                    <a:pt x="12436" y="991"/>
                    <a:pt x="12666" y="1005"/>
                  </a:cubicBezTo>
                  <a:cubicBezTo>
                    <a:pt x="11402" y="334"/>
                    <a:pt x="10015" y="0"/>
                    <a:pt x="86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7312899" y="1691060"/>
              <a:ext cx="908487" cy="43059"/>
            </a:xfrm>
            <a:custGeom>
              <a:avLst/>
              <a:gdLst/>
              <a:ahLst/>
              <a:cxnLst/>
              <a:rect l="l" t="t" r="r" b="b"/>
              <a:pathLst>
                <a:path w="25846" h="1225" extrusionOk="0">
                  <a:moveTo>
                    <a:pt x="0" y="0"/>
                  </a:moveTo>
                  <a:lnTo>
                    <a:pt x="0" y="1224"/>
                  </a:lnTo>
                  <a:lnTo>
                    <a:pt x="25845" y="1224"/>
                  </a:lnTo>
                  <a:lnTo>
                    <a:pt x="25845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796" name="Google Shape;1796;p39"/>
          <p:cNvGrpSpPr/>
          <p:nvPr/>
        </p:nvGrpSpPr>
        <p:grpSpPr>
          <a:xfrm>
            <a:off x="7575781" y="2809896"/>
            <a:ext cx="382719" cy="424442"/>
            <a:chOff x="3300325" y="249875"/>
            <a:chExt cx="433725" cy="480900"/>
          </a:xfrm>
        </p:grpSpPr>
        <p:sp>
          <p:nvSpPr>
            <p:cNvPr id="1797" name="Google Shape;1797;p39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803" name="Google Shape;1803;p39"/>
          <p:cNvGrpSpPr/>
          <p:nvPr/>
        </p:nvGrpSpPr>
        <p:grpSpPr>
          <a:xfrm rot="4499878">
            <a:off x="5427754" y="2814738"/>
            <a:ext cx="416792" cy="414757"/>
            <a:chOff x="-9961625" y="4048175"/>
            <a:chExt cx="357600" cy="355825"/>
          </a:xfrm>
        </p:grpSpPr>
        <p:sp>
          <p:nvSpPr>
            <p:cNvPr id="1804" name="Google Shape;1804;p39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810" name="Google Shape;1810;p39"/>
          <p:cNvSpPr/>
          <p:nvPr/>
        </p:nvSpPr>
        <p:spPr>
          <a:xfrm rot="2700000">
            <a:off x="3286028" y="2849140"/>
            <a:ext cx="438019" cy="345955"/>
          </a:xfrm>
          <a:custGeom>
            <a:avLst/>
            <a:gdLst/>
            <a:ahLst/>
            <a:cxnLst/>
            <a:rect l="l" t="t" r="r" b="b"/>
            <a:pathLst>
              <a:path w="10272" h="8113" extrusionOk="0">
                <a:moveTo>
                  <a:pt x="6085" y="0"/>
                </a:moveTo>
                <a:cubicBezTo>
                  <a:pt x="5955" y="0"/>
                  <a:pt x="5829" y="48"/>
                  <a:pt x="5735" y="142"/>
                </a:cubicBezTo>
                <a:cubicBezTo>
                  <a:pt x="5546" y="331"/>
                  <a:pt x="5546" y="646"/>
                  <a:pt x="5735" y="835"/>
                </a:cubicBezTo>
                <a:lnTo>
                  <a:pt x="6081" y="1213"/>
                </a:lnTo>
                <a:cubicBezTo>
                  <a:pt x="6207" y="1308"/>
                  <a:pt x="6207" y="1560"/>
                  <a:pt x="6081" y="1655"/>
                </a:cubicBezTo>
                <a:cubicBezTo>
                  <a:pt x="6034" y="1718"/>
                  <a:pt x="5948" y="1749"/>
                  <a:pt x="5857" y="1749"/>
                </a:cubicBezTo>
                <a:cubicBezTo>
                  <a:pt x="5766" y="1749"/>
                  <a:pt x="5672" y="1718"/>
                  <a:pt x="5609" y="1655"/>
                </a:cubicBezTo>
                <a:lnTo>
                  <a:pt x="4758" y="804"/>
                </a:lnTo>
                <a:cubicBezTo>
                  <a:pt x="4664" y="709"/>
                  <a:pt x="4538" y="662"/>
                  <a:pt x="4408" y="662"/>
                </a:cubicBezTo>
                <a:cubicBezTo>
                  <a:pt x="4278" y="662"/>
                  <a:pt x="4144" y="709"/>
                  <a:pt x="4034" y="804"/>
                </a:cubicBezTo>
                <a:cubicBezTo>
                  <a:pt x="3845" y="993"/>
                  <a:pt x="3845" y="1308"/>
                  <a:pt x="4034" y="1528"/>
                </a:cubicBezTo>
                <a:cubicBezTo>
                  <a:pt x="4034" y="1655"/>
                  <a:pt x="4884" y="2505"/>
                  <a:pt x="4821" y="2505"/>
                </a:cubicBezTo>
                <a:cubicBezTo>
                  <a:pt x="4947" y="2631"/>
                  <a:pt x="4947" y="2852"/>
                  <a:pt x="4821" y="2978"/>
                </a:cubicBezTo>
                <a:cubicBezTo>
                  <a:pt x="4774" y="3041"/>
                  <a:pt x="4687" y="3072"/>
                  <a:pt x="4601" y="3072"/>
                </a:cubicBezTo>
                <a:cubicBezTo>
                  <a:pt x="4514" y="3072"/>
                  <a:pt x="4427" y="3041"/>
                  <a:pt x="4380" y="2978"/>
                </a:cubicBezTo>
                <a:lnTo>
                  <a:pt x="3498" y="2096"/>
                </a:lnTo>
                <a:cubicBezTo>
                  <a:pt x="3403" y="2001"/>
                  <a:pt x="3277" y="1954"/>
                  <a:pt x="3151" y="1954"/>
                </a:cubicBezTo>
                <a:cubicBezTo>
                  <a:pt x="3025" y="1954"/>
                  <a:pt x="2899" y="2001"/>
                  <a:pt x="2805" y="2096"/>
                </a:cubicBezTo>
                <a:cubicBezTo>
                  <a:pt x="2584" y="2316"/>
                  <a:pt x="2584" y="2631"/>
                  <a:pt x="2805" y="2820"/>
                </a:cubicBezTo>
                <a:lnTo>
                  <a:pt x="3656" y="3671"/>
                </a:lnTo>
                <a:cubicBezTo>
                  <a:pt x="3782" y="3797"/>
                  <a:pt x="3782" y="4017"/>
                  <a:pt x="3656" y="4143"/>
                </a:cubicBezTo>
                <a:cubicBezTo>
                  <a:pt x="3593" y="4206"/>
                  <a:pt x="3506" y="4238"/>
                  <a:pt x="3419" y="4238"/>
                </a:cubicBezTo>
                <a:cubicBezTo>
                  <a:pt x="3333" y="4238"/>
                  <a:pt x="3246" y="4206"/>
                  <a:pt x="3183" y="4143"/>
                </a:cubicBezTo>
                <a:lnTo>
                  <a:pt x="883" y="1875"/>
                </a:lnTo>
                <a:cubicBezTo>
                  <a:pt x="789" y="1765"/>
                  <a:pt x="663" y="1710"/>
                  <a:pt x="537" y="1710"/>
                </a:cubicBezTo>
                <a:cubicBezTo>
                  <a:pt x="411" y="1710"/>
                  <a:pt x="284" y="1765"/>
                  <a:pt x="190" y="1875"/>
                </a:cubicBezTo>
                <a:cubicBezTo>
                  <a:pt x="1" y="2064"/>
                  <a:pt x="1" y="2379"/>
                  <a:pt x="190" y="2568"/>
                </a:cubicBezTo>
                <a:lnTo>
                  <a:pt x="1797" y="4206"/>
                </a:lnTo>
                <a:lnTo>
                  <a:pt x="3403" y="5845"/>
                </a:lnTo>
                <a:lnTo>
                  <a:pt x="1954" y="5845"/>
                </a:lnTo>
                <a:cubicBezTo>
                  <a:pt x="1671" y="5845"/>
                  <a:pt x="1450" y="6097"/>
                  <a:pt x="1450" y="6349"/>
                </a:cubicBezTo>
                <a:cubicBezTo>
                  <a:pt x="1450" y="6632"/>
                  <a:pt x="1671" y="6884"/>
                  <a:pt x="1954" y="6884"/>
                </a:cubicBezTo>
                <a:lnTo>
                  <a:pt x="5451" y="6884"/>
                </a:lnTo>
                <a:cubicBezTo>
                  <a:pt x="5514" y="6916"/>
                  <a:pt x="6491" y="7829"/>
                  <a:pt x="6491" y="7829"/>
                </a:cubicBezTo>
                <a:cubicBezTo>
                  <a:pt x="6680" y="8018"/>
                  <a:pt x="6948" y="8113"/>
                  <a:pt x="7216" y="8113"/>
                </a:cubicBezTo>
                <a:cubicBezTo>
                  <a:pt x="7483" y="8113"/>
                  <a:pt x="7751" y="8018"/>
                  <a:pt x="7940" y="7829"/>
                </a:cubicBezTo>
                <a:lnTo>
                  <a:pt x="9862" y="5876"/>
                </a:lnTo>
                <a:cubicBezTo>
                  <a:pt x="10272" y="5498"/>
                  <a:pt x="10272" y="4836"/>
                  <a:pt x="9862" y="4427"/>
                </a:cubicBezTo>
                <a:lnTo>
                  <a:pt x="9452" y="3986"/>
                </a:lnTo>
                <a:cubicBezTo>
                  <a:pt x="9326" y="3608"/>
                  <a:pt x="9043" y="3198"/>
                  <a:pt x="8822" y="2820"/>
                </a:cubicBezTo>
                <a:cubicBezTo>
                  <a:pt x="8570" y="2411"/>
                  <a:pt x="8350" y="2064"/>
                  <a:pt x="8035" y="1718"/>
                </a:cubicBezTo>
                <a:lnTo>
                  <a:pt x="6459" y="142"/>
                </a:lnTo>
                <a:cubicBezTo>
                  <a:pt x="6349" y="48"/>
                  <a:pt x="6215" y="0"/>
                  <a:pt x="6085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1" name="Google Shape;1811;p39"/>
          <p:cNvSpPr txBox="1"/>
          <p:nvPr/>
        </p:nvSpPr>
        <p:spPr>
          <a:xfrm>
            <a:off x="619475" y="3693100"/>
            <a:ext cx="15150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closest planet to the Sun and is only a bit larger than the Moon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2" name="Google Shape;1812;p39"/>
          <p:cNvSpPr txBox="1"/>
          <p:nvPr/>
        </p:nvSpPr>
        <p:spPr>
          <a:xfrm>
            <a:off x="2747538" y="3693100"/>
            <a:ext cx="15150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nice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name, it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’s hot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and it is the second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3" name="Google Shape;1813;p39"/>
          <p:cNvSpPr txBox="1"/>
          <p:nvPr/>
        </p:nvSpPr>
        <p:spPr>
          <a:xfrm>
            <a:off x="4878650" y="3693100"/>
            <a:ext cx="15150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It’s composed mostly 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4" name="Google Shape;1814;p39"/>
          <p:cNvSpPr txBox="1"/>
          <p:nvPr/>
        </p:nvSpPr>
        <p:spPr>
          <a:xfrm>
            <a:off x="7009738" y="3693100"/>
            <a:ext cx="15150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actually a cold place. It’s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5" name="Google Shape;1815;p39"/>
          <p:cNvSpPr txBox="1"/>
          <p:nvPr/>
        </p:nvSpPr>
        <p:spPr>
          <a:xfrm>
            <a:off x="619475" y="3324460"/>
            <a:ext cx="15150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6" name="Google Shape;1816;p39"/>
          <p:cNvSpPr txBox="1"/>
          <p:nvPr/>
        </p:nvSpPr>
        <p:spPr>
          <a:xfrm>
            <a:off x="2747538" y="3324450"/>
            <a:ext cx="1515000" cy="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6B26B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rgbClr val="F6B26B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7" name="Google Shape;1817;p39"/>
          <p:cNvSpPr txBox="1"/>
          <p:nvPr/>
        </p:nvSpPr>
        <p:spPr>
          <a:xfrm>
            <a:off x="4878650" y="3324450"/>
            <a:ext cx="1515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8" name="Google Shape;1818;p39"/>
          <p:cNvSpPr txBox="1"/>
          <p:nvPr/>
        </p:nvSpPr>
        <p:spPr>
          <a:xfrm>
            <a:off x="7009750" y="3324450"/>
            <a:ext cx="1515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19" name="Google Shape;1819;p39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820" name="Google Shape;1820;p39"/>
          <p:cNvGrpSpPr/>
          <p:nvPr/>
        </p:nvGrpSpPr>
        <p:grpSpPr>
          <a:xfrm rot="10800000" flipH="1">
            <a:off x="1185616" y="2874846"/>
            <a:ext cx="382719" cy="424442"/>
            <a:chOff x="3300325" y="249875"/>
            <a:chExt cx="433725" cy="480900"/>
          </a:xfrm>
        </p:grpSpPr>
        <p:sp>
          <p:nvSpPr>
            <p:cNvPr id="1821" name="Google Shape;1821;p39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2" name="Google Shape;1822;p39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3" name="Google Shape;1823;p39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5" name="Google Shape;1825;p39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6" name="Google Shape;1826;p39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1827" name="Google Shape;1827;p39"/>
          <p:cNvGrpSpPr/>
          <p:nvPr/>
        </p:nvGrpSpPr>
        <p:grpSpPr>
          <a:xfrm>
            <a:off x="922665" y="1562162"/>
            <a:ext cx="908628" cy="949616"/>
            <a:chOff x="2417602" y="1562162"/>
            <a:chExt cx="908628" cy="949616"/>
          </a:xfrm>
        </p:grpSpPr>
        <p:sp>
          <p:nvSpPr>
            <p:cNvPr id="1828" name="Google Shape;1828;p39"/>
            <p:cNvSpPr/>
            <p:nvPr/>
          </p:nvSpPr>
          <p:spPr>
            <a:xfrm>
              <a:off x="2461541" y="1691060"/>
              <a:ext cx="820717" cy="820717"/>
            </a:xfrm>
            <a:custGeom>
              <a:avLst/>
              <a:gdLst/>
              <a:ahLst/>
              <a:cxnLst/>
              <a:rect l="l" t="t" r="r" b="b"/>
              <a:pathLst>
                <a:path w="23349" h="23349" extrusionOk="0">
                  <a:moveTo>
                    <a:pt x="0" y="0"/>
                  </a:moveTo>
                  <a:lnTo>
                    <a:pt x="0" y="23349"/>
                  </a:lnTo>
                  <a:lnTo>
                    <a:pt x="23349" y="23349"/>
                  </a:lnTo>
                  <a:lnTo>
                    <a:pt x="23349" y="0"/>
                  </a:lnTo>
                  <a:close/>
                </a:path>
              </a:pathLst>
            </a:custGeom>
            <a:solidFill>
              <a:srgbClr val="201A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29" name="Google Shape;1829;p39"/>
            <p:cNvSpPr/>
            <p:nvPr/>
          </p:nvSpPr>
          <p:spPr>
            <a:xfrm>
              <a:off x="3282249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5" y="23349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30" name="Google Shape;1830;p39"/>
            <p:cNvSpPr/>
            <p:nvPr/>
          </p:nvSpPr>
          <p:spPr>
            <a:xfrm>
              <a:off x="2418516" y="1691060"/>
              <a:ext cx="43059" cy="820717"/>
            </a:xfrm>
            <a:custGeom>
              <a:avLst/>
              <a:gdLst/>
              <a:ahLst/>
              <a:cxnLst/>
              <a:rect l="l" t="t" r="r" b="b"/>
              <a:pathLst>
                <a:path w="1225" h="23349" extrusionOk="0">
                  <a:moveTo>
                    <a:pt x="1" y="0"/>
                  </a:moveTo>
                  <a:lnTo>
                    <a:pt x="1" y="23349"/>
                  </a:lnTo>
                  <a:lnTo>
                    <a:pt x="1224" y="23349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31" name="Google Shape;1831;p39"/>
            <p:cNvSpPr/>
            <p:nvPr/>
          </p:nvSpPr>
          <p:spPr>
            <a:xfrm>
              <a:off x="2417602" y="1562162"/>
              <a:ext cx="908628" cy="128930"/>
            </a:xfrm>
            <a:custGeom>
              <a:avLst/>
              <a:gdLst/>
              <a:ahLst/>
              <a:cxnLst/>
              <a:rect l="l" t="t" r="r" b="b"/>
              <a:pathLst>
                <a:path w="25850" h="3668" extrusionOk="0">
                  <a:moveTo>
                    <a:pt x="3795" y="0"/>
                  </a:moveTo>
                  <a:lnTo>
                    <a:pt x="0" y="3667"/>
                  </a:lnTo>
                  <a:lnTo>
                    <a:pt x="25849" y="3667"/>
                  </a:lnTo>
                  <a:lnTo>
                    <a:pt x="22054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32" name="Google Shape;1832;p39"/>
            <p:cNvSpPr/>
            <p:nvPr/>
          </p:nvSpPr>
          <p:spPr>
            <a:xfrm>
              <a:off x="2476129" y="1740975"/>
              <a:ext cx="791402" cy="720997"/>
            </a:xfrm>
            <a:custGeom>
              <a:avLst/>
              <a:gdLst/>
              <a:ahLst/>
              <a:cxnLst/>
              <a:rect l="l" t="t" r="r" b="b"/>
              <a:pathLst>
                <a:path w="22515" h="20512" extrusionOk="0">
                  <a:moveTo>
                    <a:pt x="11258" y="1"/>
                  </a:moveTo>
                  <a:cubicBezTo>
                    <a:pt x="8633" y="1"/>
                    <a:pt x="6009" y="1001"/>
                    <a:pt x="4008" y="3003"/>
                  </a:cubicBezTo>
                  <a:cubicBezTo>
                    <a:pt x="1" y="7010"/>
                    <a:pt x="1" y="13500"/>
                    <a:pt x="4008" y="17507"/>
                  </a:cubicBezTo>
                  <a:cubicBezTo>
                    <a:pt x="6009" y="19510"/>
                    <a:pt x="8633" y="20512"/>
                    <a:pt x="11258" y="20512"/>
                  </a:cubicBezTo>
                  <a:cubicBezTo>
                    <a:pt x="13883" y="20512"/>
                    <a:pt x="16508" y="19510"/>
                    <a:pt x="18512" y="17507"/>
                  </a:cubicBezTo>
                  <a:cubicBezTo>
                    <a:pt x="22514" y="13500"/>
                    <a:pt x="22514" y="7010"/>
                    <a:pt x="18512" y="3003"/>
                  </a:cubicBezTo>
                  <a:cubicBezTo>
                    <a:pt x="16508" y="1001"/>
                    <a:pt x="13883" y="1"/>
                    <a:pt x="11258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33" name="Google Shape;1833;p39"/>
            <p:cNvSpPr/>
            <p:nvPr/>
          </p:nvSpPr>
          <p:spPr>
            <a:xfrm>
              <a:off x="2566502" y="1804528"/>
              <a:ext cx="445245" cy="330551"/>
            </a:xfrm>
            <a:custGeom>
              <a:avLst/>
              <a:gdLst/>
              <a:ahLst/>
              <a:cxnLst/>
              <a:rect l="l" t="t" r="r" b="b"/>
              <a:pathLst>
                <a:path w="12667" h="9404" extrusionOk="0">
                  <a:moveTo>
                    <a:pt x="8631" y="0"/>
                  </a:moveTo>
                  <a:cubicBezTo>
                    <a:pt x="7088" y="0"/>
                    <a:pt x="5547" y="415"/>
                    <a:pt x="4180" y="1239"/>
                  </a:cubicBezTo>
                  <a:cubicBezTo>
                    <a:pt x="1587" y="2798"/>
                    <a:pt x="1" y="5604"/>
                    <a:pt x="1" y="8630"/>
                  </a:cubicBezTo>
                  <a:cubicBezTo>
                    <a:pt x="1" y="8891"/>
                    <a:pt x="14" y="9147"/>
                    <a:pt x="36" y="9403"/>
                  </a:cubicBezTo>
                  <a:cubicBezTo>
                    <a:pt x="1825" y="4535"/>
                    <a:pt x="6548" y="983"/>
                    <a:pt x="11973" y="983"/>
                  </a:cubicBezTo>
                  <a:cubicBezTo>
                    <a:pt x="12207" y="983"/>
                    <a:pt x="12437" y="991"/>
                    <a:pt x="12667" y="1005"/>
                  </a:cubicBezTo>
                  <a:cubicBezTo>
                    <a:pt x="11403" y="334"/>
                    <a:pt x="10016" y="0"/>
                    <a:pt x="8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34" name="Google Shape;1834;p39"/>
            <p:cNvSpPr/>
            <p:nvPr/>
          </p:nvSpPr>
          <p:spPr>
            <a:xfrm>
              <a:off x="2417602" y="1691060"/>
              <a:ext cx="908628" cy="43059"/>
            </a:xfrm>
            <a:custGeom>
              <a:avLst/>
              <a:gdLst/>
              <a:ahLst/>
              <a:cxnLst/>
              <a:rect l="l" t="t" r="r" b="b"/>
              <a:pathLst>
                <a:path w="25850" h="1225" extrusionOk="0">
                  <a:moveTo>
                    <a:pt x="0" y="0"/>
                  </a:moveTo>
                  <a:lnTo>
                    <a:pt x="0" y="1224"/>
                  </a:lnTo>
                  <a:lnTo>
                    <a:pt x="25849" y="1224"/>
                  </a:lnTo>
                  <a:lnTo>
                    <a:pt x="25849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41"/>
          <p:cNvSpPr/>
          <p:nvPr/>
        </p:nvSpPr>
        <p:spPr>
          <a:xfrm>
            <a:off x="1677264" y="1984765"/>
            <a:ext cx="2336400" cy="178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1" name="Google Shape;1871;p41"/>
          <p:cNvSpPr/>
          <p:nvPr/>
        </p:nvSpPr>
        <p:spPr>
          <a:xfrm>
            <a:off x="4013776" y="1984765"/>
            <a:ext cx="2336400" cy="1789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2" name="Google Shape;1872;p41"/>
          <p:cNvSpPr/>
          <p:nvPr/>
        </p:nvSpPr>
        <p:spPr>
          <a:xfrm>
            <a:off x="6350288" y="1984765"/>
            <a:ext cx="2336400" cy="1789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3" name="Google Shape;1873;p41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sp>
        <p:nvSpPr>
          <p:cNvPr id="1874" name="Google Shape;1874;p41"/>
          <p:cNvSpPr txBox="1"/>
          <p:nvPr/>
        </p:nvSpPr>
        <p:spPr>
          <a:xfrm>
            <a:off x="2080717" y="2727635"/>
            <a:ext cx="1529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the closest planet to the Sun and is only a bit larger than the Moon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5" name="Google Shape;1875;p41"/>
          <p:cNvSpPr txBox="1"/>
          <p:nvPr/>
        </p:nvSpPr>
        <p:spPr>
          <a:xfrm>
            <a:off x="4401719" y="2727635"/>
            <a:ext cx="1529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nice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name, it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’s hot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and it is the second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6" name="Google Shape;1876;p41"/>
          <p:cNvSpPr txBox="1"/>
          <p:nvPr/>
        </p:nvSpPr>
        <p:spPr>
          <a:xfrm>
            <a:off x="6753741" y="2727635"/>
            <a:ext cx="1529700" cy="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It’s composed mostly 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7" name="Google Shape;1877;p41"/>
          <p:cNvSpPr txBox="1"/>
          <p:nvPr/>
        </p:nvSpPr>
        <p:spPr>
          <a:xfrm>
            <a:off x="1677264" y="1984765"/>
            <a:ext cx="2336400" cy="63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8" name="Google Shape;1878;p41"/>
          <p:cNvSpPr txBox="1"/>
          <p:nvPr/>
        </p:nvSpPr>
        <p:spPr>
          <a:xfrm>
            <a:off x="4013776" y="1984765"/>
            <a:ext cx="2336400" cy="63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9" name="Google Shape;1879;p41"/>
          <p:cNvSpPr txBox="1"/>
          <p:nvPr/>
        </p:nvSpPr>
        <p:spPr>
          <a:xfrm>
            <a:off x="6350288" y="1984765"/>
            <a:ext cx="2336400" cy="6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880" name="Google Shape;1880;p41"/>
          <p:cNvGrpSpPr/>
          <p:nvPr/>
        </p:nvGrpSpPr>
        <p:grpSpPr>
          <a:xfrm>
            <a:off x="457120" y="1699417"/>
            <a:ext cx="1412837" cy="2368995"/>
            <a:chOff x="2244225" y="238125"/>
            <a:chExt cx="3111975" cy="5219200"/>
          </a:xfrm>
        </p:grpSpPr>
        <p:sp>
          <p:nvSpPr>
            <p:cNvPr id="1881" name="Google Shape;1881;p41"/>
            <p:cNvSpPr/>
            <p:nvPr/>
          </p:nvSpPr>
          <p:spPr>
            <a:xfrm>
              <a:off x="2480725" y="238125"/>
              <a:ext cx="1414925" cy="810625"/>
            </a:xfrm>
            <a:custGeom>
              <a:avLst/>
              <a:gdLst/>
              <a:ahLst/>
              <a:cxnLst/>
              <a:rect l="l" t="t" r="r" b="b"/>
              <a:pathLst>
                <a:path w="56597" h="32425" extrusionOk="0">
                  <a:moveTo>
                    <a:pt x="37318" y="0"/>
                  </a:moveTo>
                  <a:lnTo>
                    <a:pt x="1" y="21529"/>
                  </a:lnTo>
                  <a:lnTo>
                    <a:pt x="18888" y="32424"/>
                  </a:lnTo>
                  <a:lnTo>
                    <a:pt x="56596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2" name="Google Shape;1882;p41"/>
            <p:cNvSpPr/>
            <p:nvPr/>
          </p:nvSpPr>
          <p:spPr>
            <a:xfrm>
              <a:off x="3704800" y="238125"/>
              <a:ext cx="1414075" cy="810625"/>
            </a:xfrm>
            <a:custGeom>
              <a:avLst/>
              <a:gdLst/>
              <a:ahLst/>
              <a:cxnLst/>
              <a:rect l="l" t="t" r="r" b="b"/>
              <a:pathLst>
                <a:path w="56563" h="32425" extrusionOk="0">
                  <a:moveTo>
                    <a:pt x="19278" y="0"/>
                  </a:moveTo>
                  <a:lnTo>
                    <a:pt x="0" y="10667"/>
                  </a:lnTo>
                  <a:lnTo>
                    <a:pt x="37709" y="32424"/>
                  </a:lnTo>
                  <a:lnTo>
                    <a:pt x="56563" y="21529"/>
                  </a:lnTo>
                  <a:lnTo>
                    <a:pt x="19278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3" name="Google Shape;1883;p41"/>
            <p:cNvSpPr/>
            <p:nvPr/>
          </p:nvSpPr>
          <p:spPr>
            <a:xfrm>
              <a:off x="2669925" y="238125"/>
              <a:ext cx="2260575" cy="5219200"/>
            </a:xfrm>
            <a:custGeom>
              <a:avLst/>
              <a:gdLst/>
              <a:ahLst/>
              <a:cxnLst/>
              <a:rect l="l" t="t" r="r" b="b"/>
              <a:pathLst>
                <a:path w="90423" h="208768" extrusionOk="0">
                  <a:moveTo>
                    <a:pt x="45212" y="0"/>
                  </a:moveTo>
                  <a:lnTo>
                    <a:pt x="0" y="26096"/>
                  </a:lnTo>
                  <a:lnTo>
                    <a:pt x="0" y="182671"/>
                  </a:lnTo>
                  <a:lnTo>
                    <a:pt x="45212" y="208767"/>
                  </a:lnTo>
                  <a:lnTo>
                    <a:pt x="90423" y="182671"/>
                  </a:lnTo>
                  <a:lnTo>
                    <a:pt x="90423" y="26096"/>
                  </a:lnTo>
                  <a:lnTo>
                    <a:pt x="45212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4" name="Google Shape;1884;p41"/>
            <p:cNvSpPr/>
            <p:nvPr/>
          </p:nvSpPr>
          <p:spPr>
            <a:xfrm>
              <a:off x="2669925" y="890500"/>
              <a:ext cx="1130300" cy="4566825"/>
            </a:xfrm>
            <a:custGeom>
              <a:avLst/>
              <a:gdLst/>
              <a:ahLst/>
              <a:cxnLst/>
              <a:rect l="l" t="t" r="r" b="b"/>
              <a:pathLst>
                <a:path w="45212" h="182673" extrusionOk="0">
                  <a:moveTo>
                    <a:pt x="0" y="1"/>
                  </a:moveTo>
                  <a:lnTo>
                    <a:pt x="0" y="156576"/>
                  </a:lnTo>
                  <a:lnTo>
                    <a:pt x="45212" y="182672"/>
                  </a:lnTo>
                  <a:lnTo>
                    <a:pt x="45212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5" name="Google Shape;1885;p41"/>
            <p:cNvSpPr/>
            <p:nvPr/>
          </p:nvSpPr>
          <p:spPr>
            <a:xfrm>
              <a:off x="3800200" y="890500"/>
              <a:ext cx="1130300" cy="4566825"/>
            </a:xfrm>
            <a:custGeom>
              <a:avLst/>
              <a:gdLst/>
              <a:ahLst/>
              <a:cxnLst/>
              <a:rect l="l" t="t" r="r" b="b"/>
              <a:pathLst>
                <a:path w="45212" h="182673" extrusionOk="0">
                  <a:moveTo>
                    <a:pt x="45212" y="1"/>
                  </a:moveTo>
                  <a:lnTo>
                    <a:pt x="1" y="26097"/>
                  </a:lnTo>
                  <a:lnTo>
                    <a:pt x="1" y="182672"/>
                  </a:lnTo>
                  <a:lnTo>
                    <a:pt x="45212" y="156576"/>
                  </a:lnTo>
                  <a:lnTo>
                    <a:pt x="45212" y="1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6" name="Google Shape;1886;p41"/>
            <p:cNvSpPr/>
            <p:nvPr/>
          </p:nvSpPr>
          <p:spPr>
            <a:xfrm>
              <a:off x="2853400" y="1382125"/>
              <a:ext cx="763350" cy="984950"/>
            </a:xfrm>
            <a:custGeom>
              <a:avLst/>
              <a:gdLst/>
              <a:ahLst/>
              <a:cxnLst/>
              <a:rect l="l" t="t" r="r" b="b"/>
              <a:pathLst>
                <a:path w="30534" h="39398" extrusionOk="0">
                  <a:moveTo>
                    <a:pt x="8492" y="0"/>
                  </a:moveTo>
                  <a:cubicBezTo>
                    <a:pt x="3475" y="0"/>
                    <a:pt x="1" y="3986"/>
                    <a:pt x="1" y="10868"/>
                  </a:cubicBezTo>
                  <a:cubicBezTo>
                    <a:pt x="1" y="20589"/>
                    <a:pt x="6884" y="32495"/>
                    <a:pt x="15267" y="37323"/>
                  </a:cubicBezTo>
                  <a:cubicBezTo>
                    <a:pt x="17706" y="38731"/>
                    <a:pt x="20013" y="39397"/>
                    <a:pt x="22060" y="39397"/>
                  </a:cubicBezTo>
                  <a:cubicBezTo>
                    <a:pt x="27078" y="39397"/>
                    <a:pt x="30533" y="35396"/>
                    <a:pt x="30533" y="28515"/>
                  </a:cubicBezTo>
                  <a:cubicBezTo>
                    <a:pt x="30533" y="18827"/>
                    <a:pt x="23683" y="6921"/>
                    <a:pt x="15267" y="2061"/>
                  </a:cubicBezTo>
                  <a:cubicBezTo>
                    <a:pt x="12839" y="663"/>
                    <a:pt x="10537" y="0"/>
                    <a:pt x="8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7" name="Google Shape;1887;p41"/>
            <p:cNvSpPr/>
            <p:nvPr/>
          </p:nvSpPr>
          <p:spPr>
            <a:xfrm>
              <a:off x="3983700" y="1382125"/>
              <a:ext cx="763325" cy="984950"/>
            </a:xfrm>
            <a:custGeom>
              <a:avLst/>
              <a:gdLst/>
              <a:ahLst/>
              <a:cxnLst/>
              <a:rect l="l" t="t" r="r" b="b"/>
              <a:pathLst>
                <a:path w="30533" h="39398" extrusionOk="0">
                  <a:moveTo>
                    <a:pt x="22041" y="0"/>
                  </a:moveTo>
                  <a:cubicBezTo>
                    <a:pt x="19996" y="0"/>
                    <a:pt x="17694" y="663"/>
                    <a:pt x="15266" y="2061"/>
                  </a:cubicBezTo>
                  <a:cubicBezTo>
                    <a:pt x="6850" y="6921"/>
                    <a:pt x="0" y="18827"/>
                    <a:pt x="0" y="28515"/>
                  </a:cubicBezTo>
                  <a:cubicBezTo>
                    <a:pt x="0" y="35396"/>
                    <a:pt x="3455" y="39397"/>
                    <a:pt x="8473" y="39397"/>
                  </a:cubicBezTo>
                  <a:cubicBezTo>
                    <a:pt x="10520" y="39397"/>
                    <a:pt x="12827" y="38731"/>
                    <a:pt x="15266" y="37323"/>
                  </a:cubicBezTo>
                  <a:cubicBezTo>
                    <a:pt x="23649" y="32495"/>
                    <a:pt x="30532" y="20589"/>
                    <a:pt x="30532" y="10868"/>
                  </a:cubicBezTo>
                  <a:cubicBezTo>
                    <a:pt x="30532" y="3986"/>
                    <a:pt x="27059" y="0"/>
                    <a:pt x="22041" y="0"/>
                  </a:cubicBezTo>
                  <a:close/>
                </a:path>
              </a:pathLst>
            </a:custGeom>
            <a:solidFill>
              <a:srgbClr val="C6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8" name="Google Shape;1888;p41"/>
            <p:cNvSpPr/>
            <p:nvPr/>
          </p:nvSpPr>
          <p:spPr>
            <a:xfrm>
              <a:off x="2853400" y="2686550"/>
              <a:ext cx="763350" cy="985325"/>
            </a:xfrm>
            <a:custGeom>
              <a:avLst/>
              <a:gdLst/>
              <a:ahLst/>
              <a:cxnLst/>
              <a:rect l="l" t="t" r="r" b="b"/>
              <a:pathLst>
                <a:path w="30534" h="39413" extrusionOk="0">
                  <a:moveTo>
                    <a:pt x="8488" y="1"/>
                  </a:moveTo>
                  <a:cubicBezTo>
                    <a:pt x="3473" y="1"/>
                    <a:pt x="1" y="4002"/>
                    <a:pt x="1" y="10883"/>
                  </a:cubicBezTo>
                  <a:cubicBezTo>
                    <a:pt x="1" y="20604"/>
                    <a:pt x="6884" y="32477"/>
                    <a:pt x="15267" y="37338"/>
                  </a:cubicBezTo>
                  <a:cubicBezTo>
                    <a:pt x="17706" y="38746"/>
                    <a:pt x="20013" y="39412"/>
                    <a:pt x="22060" y="39412"/>
                  </a:cubicBezTo>
                  <a:cubicBezTo>
                    <a:pt x="27078" y="39412"/>
                    <a:pt x="30533" y="35411"/>
                    <a:pt x="30533" y="28530"/>
                  </a:cubicBezTo>
                  <a:cubicBezTo>
                    <a:pt x="30533" y="18809"/>
                    <a:pt x="23683" y="6936"/>
                    <a:pt x="15267" y="2076"/>
                  </a:cubicBezTo>
                  <a:cubicBezTo>
                    <a:pt x="12838" y="667"/>
                    <a:pt x="10534" y="1"/>
                    <a:pt x="8488" y="1"/>
                  </a:cubicBez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9" name="Google Shape;1889;p41"/>
            <p:cNvSpPr/>
            <p:nvPr/>
          </p:nvSpPr>
          <p:spPr>
            <a:xfrm>
              <a:off x="3983700" y="2686550"/>
              <a:ext cx="763325" cy="985325"/>
            </a:xfrm>
            <a:custGeom>
              <a:avLst/>
              <a:gdLst/>
              <a:ahLst/>
              <a:cxnLst/>
              <a:rect l="l" t="t" r="r" b="b"/>
              <a:pathLst>
                <a:path w="30533" h="39413" extrusionOk="0">
                  <a:moveTo>
                    <a:pt x="22045" y="1"/>
                  </a:moveTo>
                  <a:cubicBezTo>
                    <a:pt x="19999" y="1"/>
                    <a:pt x="17695" y="667"/>
                    <a:pt x="15266" y="2076"/>
                  </a:cubicBezTo>
                  <a:cubicBezTo>
                    <a:pt x="6850" y="6936"/>
                    <a:pt x="0" y="18809"/>
                    <a:pt x="0" y="28530"/>
                  </a:cubicBezTo>
                  <a:cubicBezTo>
                    <a:pt x="0" y="35411"/>
                    <a:pt x="3455" y="39412"/>
                    <a:pt x="8473" y="39412"/>
                  </a:cubicBezTo>
                  <a:cubicBezTo>
                    <a:pt x="10520" y="39412"/>
                    <a:pt x="12827" y="38746"/>
                    <a:pt x="15266" y="37338"/>
                  </a:cubicBezTo>
                  <a:cubicBezTo>
                    <a:pt x="23649" y="32477"/>
                    <a:pt x="30532" y="20604"/>
                    <a:pt x="30532" y="10883"/>
                  </a:cubicBezTo>
                  <a:cubicBezTo>
                    <a:pt x="30532" y="4002"/>
                    <a:pt x="27060" y="1"/>
                    <a:pt x="22045" y="1"/>
                  </a:cubicBezTo>
                  <a:close/>
                </a:path>
              </a:pathLst>
            </a:custGeom>
            <a:solidFill>
              <a:srgbClr val="C6C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0" name="Google Shape;1890;p41"/>
            <p:cNvSpPr/>
            <p:nvPr/>
          </p:nvSpPr>
          <p:spPr>
            <a:xfrm>
              <a:off x="2853400" y="3991350"/>
              <a:ext cx="763350" cy="985300"/>
            </a:xfrm>
            <a:custGeom>
              <a:avLst/>
              <a:gdLst/>
              <a:ahLst/>
              <a:cxnLst/>
              <a:rect l="l" t="t" r="r" b="b"/>
              <a:pathLst>
                <a:path w="30534" h="39412" extrusionOk="0">
                  <a:moveTo>
                    <a:pt x="8488" y="1"/>
                  </a:moveTo>
                  <a:cubicBezTo>
                    <a:pt x="3473" y="1"/>
                    <a:pt x="1" y="4002"/>
                    <a:pt x="1" y="10883"/>
                  </a:cubicBezTo>
                  <a:cubicBezTo>
                    <a:pt x="1" y="20571"/>
                    <a:pt x="6884" y="32477"/>
                    <a:pt x="15267" y="37337"/>
                  </a:cubicBezTo>
                  <a:cubicBezTo>
                    <a:pt x="17706" y="38746"/>
                    <a:pt x="20013" y="39412"/>
                    <a:pt x="22060" y="39412"/>
                  </a:cubicBezTo>
                  <a:cubicBezTo>
                    <a:pt x="27078" y="39412"/>
                    <a:pt x="30533" y="35411"/>
                    <a:pt x="30533" y="28530"/>
                  </a:cubicBezTo>
                  <a:cubicBezTo>
                    <a:pt x="30533" y="18809"/>
                    <a:pt x="23683" y="6936"/>
                    <a:pt x="15267" y="2075"/>
                  </a:cubicBezTo>
                  <a:cubicBezTo>
                    <a:pt x="12838" y="667"/>
                    <a:pt x="10534" y="1"/>
                    <a:pt x="8488" y="1"/>
                  </a:cubicBez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1" name="Google Shape;1891;p41"/>
            <p:cNvSpPr/>
            <p:nvPr/>
          </p:nvSpPr>
          <p:spPr>
            <a:xfrm>
              <a:off x="3983700" y="3991350"/>
              <a:ext cx="763325" cy="985300"/>
            </a:xfrm>
            <a:custGeom>
              <a:avLst/>
              <a:gdLst/>
              <a:ahLst/>
              <a:cxnLst/>
              <a:rect l="l" t="t" r="r" b="b"/>
              <a:pathLst>
                <a:path w="30533" h="39412" extrusionOk="0">
                  <a:moveTo>
                    <a:pt x="22045" y="1"/>
                  </a:moveTo>
                  <a:cubicBezTo>
                    <a:pt x="19999" y="1"/>
                    <a:pt x="17695" y="667"/>
                    <a:pt x="15266" y="2075"/>
                  </a:cubicBezTo>
                  <a:cubicBezTo>
                    <a:pt x="6850" y="6936"/>
                    <a:pt x="0" y="18809"/>
                    <a:pt x="0" y="28530"/>
                  </a:cubicBezTo>
                  <a:cubicBezTo>
                    <a:pt x="0" y="35411"/>
                    <a:pt x="3455" y="39412"/>
                    <a:pt x="8473" y="39412"/>
                  </a:cubicBezTo>
                  <a:cubicBezTo>
                    <a:pt x="10520" y="39412"/>
                    <a:pt x="12827" y="38746"/>
                    <a:pt x="15266" y="37337"/>
                  </a:cubicBezTo>
                  <a:cubicBezTo>
                    <a:pt x="23649" y="32477"/>
                    <a:pt x="30532" y="20571"/>
                    <a:pt x="30532" y="10883"/>
                  </a:cubicBezTo>
                  <a:cubicBezTo>
                    <a:pt x="30532" y="4002"/>
                    <a:pt x="27060" y="1"/>
                    <a:pt x="2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2" name="Google Shape;1892;p41"/>
            <p:cNvSpPr/>
            <p:nvPr/>
          </p:nvSpPr>
          <p:spPr>
            <a:xfrm>
              <a:off x="3940475" y="1074000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37317" y="0"/>
                  </a:moveTo>
                  <a:lnTo>
                    <a:pt x="0" y="21562"/>
                  </a:lnTo>
                  <a:lnTo>
                    <a:pt x="0" y="43320"/>
                  </a:lnTo>
                  <a:cubicBezTo>
                    <a:pt x="1890" y="36586"/>
                    <a:pt x="8005" y="32045"/>
                    <a:pt x="14835" y="32045"/>
                  </a:cubicBezTo>
                  <a:cubicBezTo>
                    <a:pt x="15549" y="32045"/>
                    <a:pt x="16270" y="32094"/>
                    <a:pt x="16995" y="32196"/>
                  </a:cubicBezTo>
                  <a:lnTo>
                    <a:pt x="18854" y="32425"/>
                  </a:lnTo>
                  <a:lnTo>
                    <a:pt x="56596" y="10667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3" name="Google Shape;1893;p41"/>
            <p:cNvSpPr/>
            <p:nvPr/>
          </p:nvSpPr>
          <p:spPr>
            <a:xfrm>
              <a:off x="3940475" y="1074000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37317" y="0"/>
                  </a:moveTo>
                  <a:lnTo>
                    <a:pt x="0" y="21562"/>
                  </a:lnTo>
                  <a:lnTo>
                    <a:pt x="18854" y="32425"/>
                  </a:lnTo>
                  <a:lnTo>
                    <a:pt x="56596" y="10667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4" name="Google Shape;1894;p41"/>
            <p:cNvSpPr/>
            <p:nvPr/>
          </p:nvSpPr>
          <p:spPr>
            <a:xfrm>
              <a:off x="3940475" y="1613050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0" y="0"/>
                  </a:moveTo>
                  <a:lnTo>
                    <a:pt x="0" y="21758"/>
                  </a:lnTo>
                  <a:cubicBezTo>
                    <a:pt x="1890" y="15024"/>
                    <a:pt x="8005" y="10483"/>
                    <a:pt x="14835" y="10483"/>
                  </a:cubicBezTo>
                  <a:cubicBezTo>
                    <a:pt x="15549" y="10483"/>
                    <a:pt x="16270" y="10532"/>
                    <a:pt x="16995" y="10634"/>
                  </a:cubicBezTo>
                  <a:lnTo>
                    <a:pt x="18854" y="108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5" name="Google Shape;1895;p41"/>
            <p:cNvSpPr/>
            <p:nvPr/>
          </p:nvSpPr>
          <p:spPr>
            <a:xfrm>
              <a:off x="3942100" y="2380425"/>
              <a:ext cx="1414100" cy="1083000"/>
            </a:xfrm>
            <a:custGeom>
              <a:avLst/>
              <a:gdLst/>
              <a:ahLst/>
              <a:cxnLst/>
              <a:rect l="l" t="t" r="r" b="b"/>
              <a:pathLst>
                <a:path w="56564" h="43320" extrusionOk="0">
                  <a:moveTo>
                    <a:pt x="37318" y="0"/>
                  </a:moveTo>
                  <a:lnTo>
                    <a:pt x="0" y="21562"/>
                  </a:lnTo>
                  <a:lnTo>
                    <a:pt x="0" y="43320"/>
                  </a:lnTo>
                  <a:cubicBezTo>
                    <a:pt x="1891" y="36586"/>
                    <a:pt x="8006" y="32045"/>
                    <a:pt x="14835" y="32045"/>
                  </a:cubicBezTo>
                  <a:cubicBezTo>
                    <a:pt x="15549" y="32045"/>
                    <a:pt x="16270" y="32094"/>
                    <a:pt x="16995" y="32196"/>
                  </a:cubicBezTo>
                  <a:lnTo>
                    <a:pt x="18855" y="32425"/>
                  </a:lnTo>
                  <a:lnTo>
                    <a:pt x="56563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6" name="Google Shape;1896;p41"/>
            <p:cNvSpPr/>
            <p:nvPr/>
          </p:nvSpPr>
          <p:spPr>
            <a:xfrm>
              <a:off x="3942100" y="2919475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0" y="0"/>
                  </a:moveTo>
                  <a:lnTo>
                    <a:pt x="0" y="21758"/>
                  </a:lnTo>
                  <a:cubicBezTo>
                    <a:pt x="1891" y="15024"/>
                    <a:pt x="8006" y="10483"/>
                    <a:pt x="14835" y="10483"/>
                  </a:cubicBezTo>
                  <a:cubicBezTo>
                    <a:pt x="15549" y="10483"/>
                    <a:pt x="16270" y="10532"/>
                    <a:pt x="16995" y="10634"/>
                  </a:cubicBezTo>
                  <a:lnTo>
                    <a:pt x="18855" y="108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3940475" y="3682775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37317" y="0"/>
                  </a:moveTo>
                  <a:lnTo>
                    <a:pt x="0" y="21529"/>
                  </a:lnTo>
                  <a:lnTo>
                    <a:pt x="0" y="43319"/>
                  </a:lnTo>
                  <a:cubicBezTo>
                    <a:pt x="1895" y="36568"/>
                    <a:pt x="8038" y="32020"/>
                    <a:pt x="14890" y="32020"/>
                  </a:cubicBezTo>
                  <a:cubicBezTo>
                    <a:pt x="15586" y="32020"/>
                    <a:pt x="16289" y="32067"/>
                    <a:pt x="16995" y="32163"/>
                  </a:cubicBezTo>
                  <a:lnTo>
                    <a:pt x="18854" y="32424"/>
                  </a:lnTo>
                  <a:lnTo>
                    <a:pt x="56596" y="10634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3940475" y="4221000"/>
              <a:ext cx="471375" cy="544775"/>
            </a:xfrm>
            <a:custGeom>
              <a:avLst/>
              <a:gdLst/>
              <a:ahLst/>
              <a:cxnLst/>
              <a:rect l="l" t="t" r="r" b="b"/>
              <a:pathLst>
                <a:path w="18855" h="21791" extrusionOk="0">
                  <a:moveTo>
                    <a:pt x="0" y="0"/>
                  </a:moveTo>
                  <a:lnTo>
                    <a:pt x="0" y="21790"/>
                  </a:lnTo>
                  <a:cubicBezTo>
                    <a:pt x="1895" y="15039"/>
                    <a:pt x="8038" y="10491"/>
                    <a:pt x="14890" y="10491"/>
                  </a:cubicBezTo>
                  <a:cubicBezTo>
                    <a:pt x="15586" y="10491"/>
                    <a:pt x="16289" y="10538"/>
                    <a:pt x="16995" y="10634"/>
                  </a:cubicBezTo>
                  <a:lnTo>
                    <a:pt x="18854" y="10895"/>
                  </a:lnTo>
                  <a:lnTo>
                    <a:pt x="18854" y="10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3942100" y="2380425"/>
              <a:ext cx="1414100" cy="810625"/>
            </a:xfrm>
            <a:custGeom>
              <a:avLst/>
              <a:gdLst/>
              <a:ahLst/>
              <a:cxnLst/>
              <a:rect l="l" t="t" r="r" b="b"/>
              <a:pathLst>
                <a:path w="56564" h="32425" extrusionOk="0">
                  <a:moveTo>
                    <a:pt x="37318" y="0"/>
                  </a:moveTo>
                  <a:lnTo>
                    <a:pt x="0" y="21562"/>
                  </a:lnTo>
                  <a:lnTo>
                    <a:pt x="18855" y="32425"/>
                  </a:lnTo>
                  <a:lnTo>
                    <a:pt x="56563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0" name="Google Shape;1900;p41"/>
            <p:cNvSpPr/>
            <p:nvPr/>
          </p:nvSpPr>
          <p:spPr>
            <a:xfrm>
              <a:off x="3940475" y="3682775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37317" y="0"/>
                  </a:moveTo>
                  <a:lnTo>
                    <a:pt x="0" y="21529"/>
                  </a:lnTo>
                  <a:lnTo>
                    <a:pt x="18854" y="32424"/>
                  </a:lnTo>
                  <a:lnTo>
                    <a:pt x="56596" y="10634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1" name="Google Shape;1901;p41"/>
            <p:cNvSpPr/>
            <p:nvPr/>
          </p:nvSpPr>
          <p:spPr>
            <a:xfrm>
              <a:off x="2245050" y="1074000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19279" y="0"/>
                  </a:moveTo>
                  <a:lnTo>
                    <a:pt x="0" y="10667"/>
                  </a:lnTo>
                  <a:lnTo>
                    <a:pt x="37742" y="32425"/>
                  </a:lnTo>
                  <a:lnTo>
                    <a:pt x="39601" y="32196"/>
                  </a:lnTo>
                  <a:cubicBezTo>
                    <a:pt x="40326" y="32094"/>
                    <a:pt x="41048" y="32045"/>
                    <a:pt x="41761" y="32045"/>
                  </a:cubicBezTo>
                  <a:cubicBezTo>
                    <a:pt x="48591" y="32045"/>
                    <a:pt x="54706" y="36586"/>
                    <a:pt x="56596" y="43320"/>
                  </a:cubicBezTo>
                  <a:lnTo>
                    <a:pt x="56596" y="21562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2" name="Google Shape;1902;p41"/>
            <p:cNvSpPr/>
            <p:nvPr/>
          </p:nvSpPr>
          <p:spPr>
            <a:xfrm>
              <a:off x="2245050" y="1074000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19279" y="0"/>
                  </a:moveTo>
                  <a:lnTo>
                    <a:pt x="0" y="10667"/>
                  </a:lnTo>
                  <a:lnTo>
                    <a:pt x="37742" y="32425"/>
                  </a:lnTo>
                  <a:lnTo>
                    <a:pt x="56596" y="21562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3" name="Google Shape;1903;p41"/>
            <p:cNvSpPr/>
            <p:nvPr/>
          </p:nvSpPr>
          <p:spPr>
            <a:xfrm>
              <a:off x="3188575" y="1613050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18855" y="0"/>
                  </a:moveTo>
                  <a:lnTo>
                    <a:pt x="1" y="10863"/>
                  </a:lnTo>
                  <a:lnTo>
                    <a:pt x="1860" y="10634"/>
                  </a:lnTo>
                  <a:cubicBezTo>
                    <a:pt x="2585" y="10532"/>
                    <a:pt x="3307" y="10483"/>
                    <a:pt x="4020" y="10483"/>
                  </a:cubicBezTo>
                  <a:cubicBezTo>
                    <a:pt x="10850" y="10483"/>
                    <a:pt x="16965" y="15024"/>
                    <a:pt x="18855" y="21758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4" name="Google Shape;1904;p41"/>
            <p:cNvSpPr/>
            <p:nvPr/>
          </p:nvSpPr>
          <p:spPr>
            <a:xfrm>
              <a:off x="2244225" y="2380425"/>
              <a:ext cx="1414100" cy="1083000"/>
            </a:xfrm>
            <a:custGeom>
              <a:avLst/>
              <a:gdLst/>
              <a:ahLst/>
              <a:cxnLst/>
              <a:rect l="l" t="t" r="r" b="b"/>
              <a:pathLst>
                <a:path w="56564" h="43320" extrusionOk="0">
                  <a:moveTo>
                    <a:pt x="19247" y="0"/>
                  </a:moveTo>
                  <a:lnTo>
                    <a:pt x="1" y="10667"/>
                  </a:lnTo>
                  <a:lnTo>
                    <a:pt x="37709" y="32425"/>
                  </a:lnTo>
                  <a:lnTo>
                    <a:pt x="39569" y="32196"/>
                  </a:lnTo>
                  <a:cubicBezTo>
                    <a:pt x="40294" y="32094"/>
                    <a:pt x="41015" y="32045"/>
                    <a:pt x="41729" y="32045"/>
                  </a:cubicBezTo>
                  <a:cubicBezTo>
                    <a:pt x="48558" y="32045"/>
                    <a:pt x="54674" y="36586"/>
                    <a:pt x="56564" y="43320"/>
                  </a:cubicBezTo>
                  <a:lnTo>
                    <a:pt x="56564" y="21562"/>
                  </a:lnTo>
                  <a:lnTo>
                    <a:pt x="1924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5" name="Google Shape;1905;p41"/>
            <p:cNvSpPr/>
            <p:nvPr/>
          </p:nvSpPr>
          <p:spPr>
            <a:xfrm>
              <a:off x="3186950" y="2919475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18855" y="0"/>
                  </a:moveTo>
                  <a:lnTo>
                    <a:pt x="0" y="10863"/>
                  </a:lnTo>
                  <a:lnTo>
                    <a:pt x="0" y="10863"/>
                  </a:lnTo>
                  <a:lnTo>
                    <a:pt x="1860" y="10634"/>
                  </a:lnTo>
                  <a:cubicBezTo>
                    <a:pt x="2585" y="10532"/>
                    <a:pt x="3306" y="10483"/>
                    <a:pt x="4020" y="10483"/>
                  </a:cubicBezTo>
                  <a:cubicBezTo>
                    <a:pt x="10849" y="10483"/>
                    <a:pt x="16965" y="15024"/>
                    <a:pt x="18855" y="21758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6" name="Google Shape;1906;p41"/>
            <p:cNvSpPr/>
            <p:nvPr/>
          </p:nvSpPr>
          <p:spPr>
            <a:xfrm>
              <a:off x="2245050" y="3682775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19279" y="0"/>
                  </a:moveTo>
                  <a:lnTo>
                    <a:pt x="0" y="10634"/>
                  </a:lnTo>
                  <a:lnTo>
                    <a:pt x="37742" y="32424"/>
                  </a:lnTo>
                  <a:lnTo>
                    <a:pt x="39601" y="32163"/>
                  </a:lnTo>
                  <a:cubicBezTo>
                    <a:pt x="40308" y="32067"/>
                    <a:pt x="41011" y="32020"/>
                    <a:pt x="41706" y="32020"/>
                  </a:cubicBezTo>
                  <a:cubicBezTo>
                    <a:pt x="48558" y="32020"/>
                    <a:pt x="54701" y="36568"/>
                    <a:pt x="56596" y="43319"/>
                  </a:cubicBezTo>
                  <a:lnTo>
                    <a:pt x="56596" y="21529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7" name="Google Shape;1907;p41"/>
            <p:cNvSpPr/>
            <p:nvPr/>
          </p:nvSpPr>
          <p:spPr>
            <a:xfrm>
              <a:off x="3188575" y="4221000"/>
              <a:ext cx="471375" cy="544775"/>
            </a:xfrm>
            <a:custGeom>
              <a:avLst/>
              <a:gdLst/>
              <a:ahLst/>
              <a:cxnLst/>
              <a:rect l="l" t="t" r="r" b="b"/>
              <a:pathLst>
                <a:path w="18855" h="21791" extrusionOk="0">
                  <a:moveTo>
                    <a:pt x="18855" y="0"/>
                  </a:moveTo>
                  <a:lnTo>
                    <a:pt x="1" y="10895"/>
                  </a:lnTo>
                  <a:lnTo>
                    <a:pt x="1" y="10895"/>
                  </a:lnTo>
                  <a:lnTo>
                    <a:pt x="1860" y="10634"/>
                  </a:lnTo>
                  <a:cubicBezTo>
                    <a:pt x="2567" y="10538"/>
                    <a:pt x="3270" y="10491"/>
                    <a:pt x="3965" y="10491"/>
                  </a:cubicBezTo>
                  <a:cubicBezTo>
                    <a:pt x="10817" y="10491"/>
                    <a:pt x="16960" y="15039"/>
                    <a:pt x="18855" y="21790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8" name="Google Shape;1908;p41"/>
            <p:cNvSpPr/>
            <p:nvPr/>
          </p:nvSpPr>
          <p:spPr>
            <a:xfrm>
              <a:off x="2244225" y="2380425"/>
              <a:ext cx="1414100" cy="810625"/>
            </a:xfrm>
            <a:custGeom>
              <a:avLst/>
              <a:gdLst/>
              <a:ahLst/>
              <a:cxnLst/>
              <a:rect l="l" t="t" r="r" b="b"/>
              <a:pathLst>
                <a:path w="56564" h="32425" extrusionOk="0">
                  <a:moveTo>
                    <a:pt x="19247" y="0"/>
                  </a:moveTo>
                  <a:lnTo>
                    <a:pt x="1" y="10667"/>
                  </a:lnTo>
                  <a:lnTo>
                    <a:pt x="37709" y="32425"/>
                  </a:lnTo>
                  <a:lnTo>
                    <a:pt x="56564" y="21562"/>
                  </a:lnTo>
                  <a:lnTo>
                    <a:pt x="1924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9" name="Google Shape;1909;p41"/>
            <p:cNvSpPr/>
            <p:nvPr/>
          </p:nvSpPr>
          <p:spPr>
            <a:xfrm>
              <a:off x="2245050" y="3682775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19279" y="0"/>
                  </a:moveTo>
                  <a:lnTo>
                    <a:pt x="0" y="10634"/>
                  </a:lnTo>
                  <a:lnTo>
                    <a:pt x="37742" y="32424"/>
                  </a:lnTo>
                  <a:lnTo>
                    <a:pt x="56596" y="21529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42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915" name="Google Shape;1915;p42"/>
          <p:cNvGrpSpPr/>
          <p:nvPr/>
        </p:nvGrpSpPr>
        <p:grpSpPr>
          <a:xfrm>
            <a:off x="3920521" y="1507167"/>
            <a:ext cx="1302965" cy="3229424"/>
            <a:chOff x="3658827" y="1847254"/>
            <a:chExt cx="758817" cy="1880743"/>
          </a:xfrm>
        </p:grpSpPr>
        <p:sp>
          <p:nvSpPr>
            <p:cNvPr id="1916" name="Google Shape;1916;p42"/>
            <p:cNvSpPr/>
            <p:nvPr/>
          </p:nvSpPr>
          <p:spPr>
            <a:xfrm>
              <a:off x="3827415" y="1847254"/>
              <a:ext cx="422462" cy="999114"/>
            </a:xfrm>
            <a:custGeom>
              <a:avLst/>
              <a:gdLst/>
              <a:ahLst/>
              <a:cxnLst/>
              <a:rect l="l" t="t" r="r" b="b"/>
              <a:pathLst>
                <a:path w="5688" h="13452" extrusionOk="0">
                  <a:moveTo>
                    <a:pt x="1373" y="1"/>
                  </a:moveTo>
                  <a:cubicBezTo>
                    <a:pt x="615" y="1"/>
                    <a:pt x="0" y="583"/>
                    <a:pt x="0" y="1297"/>
                  </a:cubicBezTo>
                  <a:lnTo>
                    <a:pt x="0" y="12156"/>
                  </a:lnTo>
                  <a:cubicBezTo>
                    <a:pt x="0" y="12869"/>
                    <a:pt x="615" y="13451"/>
                    <a:pt x="1373" y="13451"/>
                  </a:cubicBezTo>
                  <a:lnTo>
                    <a:pt x="4304" y="13451"/>
                  </a:lnTo>
                  <a:cubicBezTo>
                    <a:pt x="5062" y="13451"/>
                    <a:pt x="5688" y="12869"/>
                    <a:pt x="5688" y="12156"/>
                  </a:cubicBezTo>
                  <a:lnTo>
                    <a:pt x="5688" y="1297"/>
                  </a:lnTo>
                  <a:cubicBezTo>
                    <a:pt x="5688" y="583"/>
                    <a:pt x="5062" y="1"/>
                    <a:pt x="4304" y="1"/>
                  </a:cubicBez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17" name="Google Shape;1917;p42"/>
            <p:cNvSpPr/>
            <p:nvPr/>
          </p:nvSpPr>
          <p:spPr>
            <a:xfrm>
              <a:off x="3855118" y="1886395"/>
              <a:ext cx="366238" cy="920830"/>
            </a:xfrm>
            <a:custGeom>
              <a:avLst/>
              <a:gdLst/>
              <a:ahLst/>
              <a:cxnLst/>
              <a:rect l="l" t="t" r="r" b="b"/>
              <a:pathLst>
                <a:path w="4931" h="12398" extrusionOk="0">
                  <a:moveTo>
                    <a:pt x="1197" y="1"/>
                  </a:moveTo>
                  <a:cubicBezTo>
                    <a:pt x="538" y="1"/>
                    <a:pt x="0" y="539"/>
                    <a:pt x="0" y="1198"/>
                  </a:cubicBezTo>
                  <a:lnTo>
                    <a:pt x="0" y="11200"/>
                  </a:lnTo>
                  <a:cubicBezTo>
                    <a:pt x="0" y="11859"/>
                    <a:pt x="538" y="12397"/>
                    <a:pt x="1197" y="12397"/>
                  </a:cubicBezTo>
                  <a:lnTo>
                    <a:pt x="3734" y="12397"/>
                  </a:lnTo>
                  <a:cubicBezTo>
                    <a:pt x="4403" y="12397"/>
                    <a:pt x="4930" y="11859"/>
                    <a:pt x="4930" y="11200"/>
                  </a:cubicBezTo>
                  <a:lnTo>
                    <a:pt x="4930" y="1198"/>
                  </a:lnTo>
                  <a:cubicBezTo>
                    <a:pt x="4930" y="539"/>
                    <a:pt x="4403" y="1"/>
                    <a:pt x="3734" y="1"/>
                  </a:cubicBezTo>
                  <a:close/>
                </a:path>
              </a:pathLst>
            </a:custGeom>
            <a:solidFill>
              <a:srgbClr val="3E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18" name="Google Shape;1918;p42"/>
            <p:cNvSpPr/>
            <p:nvPr/>
          </p:nvSpPr>
          <p:spPr>
            <a:xfrm>
              <a:off x="3879554" y="1950862"/>
              <a:ext cx="277334" cy="237746"/>
            </a:xfrm>
            <a:custGeom>
              <a:avLst/>
              <a:gdLst/>
              <a:ahLst/>
              <a:cxnLst/>
              <a:rect l="l" t="t" r="r" b="b"/>
              <a:pathLst>
                <a:path w="3734" h="3201" extrusionOk="0">
                  <a:moveTo>
                    <a:pt x="2142" y="0"/>
                  </a:moveTo>
                  <a:cubicBezTo>
                    <a:pt x="714" y="0"/>
                    <a:pt x="1" y="1724"/>
                    <a:pt x="1000" y="2734"/>
                  </a:cubicBezTo>
                  <a:cubicBezTo>
                    <a:pt x="1325" y="3056"/>
                    <a:pt x="1724" y="3200"/>
                    <a:pt x="2116" y="3200"/>
                  </a:cubicBezTo>
                  <a:cubicBezTo>
                    <a:pt x="2941" y="3200"/>
                    <a:pt x="3734" y="2560"/>
                    <a:pt x="3734" y="1592"/>
                  </a:cubicBezTo>
                  <a:cubicBezTo>
                    <a:pt x="3734" y="714"/>
                    <a:pt x="3020" y="0"/>
                    <a:pt x="2142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19" name="Google Shape;1919;p42"/>
            <p:cNvSpPr/>
            <p:nvPr/>
          </p:nvSpPr>
          <p:spPr>
            <a:xfrm>
              <a:off x="3921962" y="1946848"/>
              <a:ext cx="232473" cy="95663"/>
            </a:xfrm>
            <a:custGeom>
              <a:avLst/>
              <a:gdLst/>
              <a:ahLst/>
              <a:cxnLst/>
              <a:rect l="l" t="t" r="r" b="b"/>
              <a:pathLst>
                <a:path w="3130" h="1288" extrusionOk="0">
                  <a:moveTo>
                    <a:pt x="1571" y="1"/>
                  </a:moveTo>
                  <a:cubicBezTo>
                    <a:pt x="872" y="1"/>
                    <a:pt x="172" y="432"/>
                    <a:pt x="1" y="1288"/>
                  </a:cubicBezTo>
                  <a:cubicBezTo>
                    <a:pt x="220" y="1003"/>
                    <a:pt x="769" y="443"/>
                    <a:pt x="1571" y="443"/>
                  </a:cubicBezTo>
                  <a:cubicBezTo>
                    <a:pt x="2339" y="443"/>
                    <a:pt x="2888" y="981"/>
                    <a:pt x="3130" y="1266"/>
                  </a:cubicBezTo>
                  <a:cubicBezTo>
                    <a:pt x="2950" y="421"/>
                    <a:pt x="2261" y="1"/>
                    <a:pt x="157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0" name="Google Shape;1920;p42"/>
            <p:cNvSpPr/>
            <p:nvPr/>
          </p:nvSpPr>
          <p:spPr>
            <a:xfrm>
              <a:off x="3927681" y="2044667"/>
              <a:ext cx="239826" cy="143792"/>
            </a:xfrm>
            <a:custGeom>
              <a:avLst/>
              <a:gdLst/>
              <a:ahLst/>
              <a:cxnLst/>
              <a:rect l="l" t="t" r="r" b="b"/>
              <a:pathLst>
                <a:path w="3229" h="1936" extrusionOk="0">
                  <a:moveTo>
                    <a:pt x="3053" y="0"/>
                  </a:moveTo>
                  <a:lnTo>
                    <a:pt x="3053" y="0"/>
                  </a:lnTo>
                  <a:cubicBezTo>
                    <a:pt x="2567" y="945"/>
                    <a:pt x="1829" y="1186"/>
                    <a:pt x="1201" y="1186"/>
                  </a:cubicBezTo>
                  <a:cubicBezTo>
                    <a:pt x="551" y="1186"/>
                    <a:pt x="17" y="928"/>
                    <a:pt x="1" y="922"/>
                  </a:cubicBezTo>
                  <a:lnTo>
                    <a:pt x="1" y="922"/>
                  </a:lnTo>
                  <a:cubicBezTo>
                    <a:pt x="249" y="1543"/>
                    <a:pt x="849" y="1935"/>
                    <a:pt x="1493" y="1935"/>
                  </a:cubicBezTo>
                  <a:cubicBezTo>
                    <a:pt x="1646" y="1935"/>
                    <a:pt x="1801" y="1913"/>
                    <a:pt x="1955" y="1867"/>
                  </a:cubicBezTo>
                  <a:cubicBezTo>
                    <a:pt x="2746" y="1625"/>
                    <a:pt x="3229" y="813"/>
                    <a:pt x="305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1" name="Google Shape;1921;p42"/>
            <p:cNvSpPr/>
            <p:nvPr/>
          </p:nvSpPr>
          <p:spPr>
            <a:xfrm>
              <a:off x="3879554" y="2224032"/>
              <a:ext cx="277334" cy="238266"/>
            </a:xfrm>
            <a:custGeom>
              <a:avLst/>
              <a:gdLst/>
              <a:ahLst/>
              <a:cxnLst/>
              <a:rect l="l" t="t" r="r" b="b"/>
              <a:pathLst>
                <a:path w="3734" h="3208" extrusionOk="0">
                  <a:moveTo>
                    <a:pt x="2142" y="1"/>
                  </a:moveTo>
                  <a:cubicBezTo>
                    <a:pt x="714" y="1"/>
                    <a:pt x="1" y="1724"/>
                    <a:pt x="1000" y="2735"/>
                  </a:cubicBezTo>
                  <a:cubicBezTo>
                    <a:pt x="1327" y="3062"/>
                    <a:pt x="1729" y="3208"/>
                    <a:pt x="2123" y="3208"/>
                  </a:cubicBezTo>
                  <a:cubicBezTo>
                    <a:pt x="2945" y="3208"/>
                    <a:pt x="3734" y="2569"/>
                    <a:pt x="3734" y="1604"/>
                  </a:cubicBezTo>
                  <a:cubicBezTo>
                    <a:pt x="3734" y="714"/>
                    <a:pt x="3020" y="1"/>
                    <a:pt x="2142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2" name="Google Shape;1922;p42"/>
            <p:cNvSpPr/>
            <p:nvPr/>
          </p:nvSpPr>
          <p:spPr>
            <a:xfrm>
              <a:off x="3921962" y="2220315"/>
              <a:ext cx="232473" cy="95440"/>
            </a:xfrm>
            <a:custGeom>
              <a:avLst/>
              <a:gdLst/>
              <a:ahLst/>
              <a:cxnLst/>
              <a:rect l="l" t="t" r="r" b="b"/>
              <a:pathLst>
                <a:path w="3130" h="1285" extrusionOk="0">
                  <a:moveTo>
                    <a:pt x="1567" y="1"/>
                  </a:moveTo>
                  <a:cubicBezTo>
                    <a:pt x="869" y="1"/>
                    <a:pt x="172" y="429"/>
                    <a:pt x="1" y="1284"/>
                  </a:cubicBezTo>
                  <a:cubicBezTo>
                    <a:pt x="220" y="1010"/>
                    <a:pt x="769" y="450"/>
                    <a:pt x="1571" y="450"/>
                  </a:cubicBezTo>
                  <a:cubicBezTo>
                    <a:pt x="2339" y="450"/>
                    <a:pt x="2888" y="977"/>
                    <a:pt x="3130" y="1262"/>
                  </a:cubicBezTo>
                  <a:cubicBezTo>
                    <a:pt x="2950" y="421"/>
                    <a:pt x="2258" y="1"/>
                    <a:pt x="156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3" name="Google Shape;1923;p42"/>
            <p:cNvSpPr/>
            <p:nvPr/>
          </p:nvSpPr>
          <p:spPr>
            <a:xfrm>
              <a:off x="3927681" y="2319471"/>
              <a:ext cx="239826" cy="144609"/>
            </a:xfrm>
            <a:custGeom>
              <a:avLst/>
              <a:gdLst/>
              <a:ahLst/>
              <a:cxnLst/>
              <a:rect l="l" t="t" r="r" b="b"/>
              <a:pathLst>
                <a:path w="3229" h="1947" extrusionOk="0">
                  <a:moveTo>
                    <a:pt x="3053" y="0"/>
                  </a:moveTo>
                  <a:lnTo>
                    <a:pt x="3053" y="0"/>
                  </a:lnTo>
                  <a:cubicBezTo>
                    <a:pt x="2567" y="950"/>
                    <a:pt x="1829" y="1195"/>
                    <a:pt x="1200" y="1195"/>
                  </a:cubicBezTo>
                  <a:cubicBezTo>
                    <a:pt x="550" y="1195"/>
                    <a:pt x="17" y="934"/>
                    <a:pt x="1" y="923"/>
                  </a:cubicBezTo>
                  <a:lnTo>
                    <a:pt x="1" y="923"/>
                  </a:lnTo>
                  <a:cubicBezTo>
                    <a:pt x="249" y="1553"/>
                    <a:pt x="849" y="1946"/>
                    <a:pt x="1494" y="1946"/>
                  </a:cubicBezTo>
                  <a:cubicBezTo>
                    <a:pt x="1646" y="1946"/>
                    <a:pt x="1801" y="1924"/>
                    <a:pt x="1955" y="1878"/>
                  </a:cubicBezTo>
                  <a:cubicBezTo>
                    <a:pt x="2746" y="1636"/>
                    <a:pt x="3229" y="824"/>
                    <a:pt x="3053" y="0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4" name="Google Shape;1924;p42"/>
            <p:cNvSpPr/>
            <p:nvPr/>
          </p:nvSpPr>
          <p:spPr>
            <a:xfrm>
              <a:off x="3879554" y="2498020"/>
              <a:ext cx="277334" cy="238118"/>
            </a:xfrm>
            <a:custGeom>
              <a:avLst/>
              <a:gdLst/>
              <a:ahLst/>
              <a:cxnLst/>
              <a:rect l="l" t="t" r="r" b="b"/>
              <a:pathLst>
                <a:path w="3734" h="3206" extrusionOk="0">
                  <a:moveTo>
                    <a:pt x="2142" y="1"/>
                  </a:moveTo>
                  <a:cubicBezTo>
                    <a:pt x="714" y="1"/>
                    <a:pt x="1" y="1725"/>
                    <a:pt x="1000" y="2735"/>
                  </a:cubicBezTo>
                  <a:cubicBezTo>
                    <a:pt x="1326" y="3060"/>
                    <a:pt x="1725" y="3206"/>
                    <a:pt x="2118" y="3206"/>
                  </a:cubicBezTo>
                  <a:cubicBezTo>
                    <a:pt x="2942" y="3206"/>
                    <a:pt x="3734" y="2564"/>
                    <a:pt x="3734" y="1604"/>
                  </a:cubicBezTo>
                  <a:cubicBezTo>
                    <a:pt x="3734" y="715"/>
                    <a:pt x="3020" y="1"/>
                    <a:pt x="214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5" name="Google Shape;1925;p42"/>
            <p:cNvSpPr/>
            <p:nvPr/>
          </p:nvSpPr>
          <p:spPr>
            <a:xfrm>
              <a:off x="3921962" y="2494079"/>
              <a:ext cx="232473" cy="95663"/>
            </a:xfrm>
            <a:custGeom>
              <a:avLst/>
              <a:gdLst/>
              <a:ahLst/>
              <a:cxnLst/>
              <a:rect l="l" t="t" r="r" b="b"/>
              <a:pathLst>
                <a:path w="3130" h="1288" extrusionOk="0">
                  <a:moveTo>
                    <a:pt x="1571" y="0"/>
                  </a:moveTo>
                  <a:cubicBezTo>
                    <a:pt x="872" y="0"/>
                    <a:pt x="172" y="431"/>
                    <a:pt x="1" y="1287"/>
                  </a:cubicBezTo>
                  <a:cubicBezTo>
                    <a:pt x="220" y="1002"/>
                    <a:pt x="769" y="442"/>
                    <a:pt x="1571" y="442"/>
                  </a:cubicBezTo>
                  <a:cubicBezTo>
                    <a:pt x="2339" y="442"/>
                    <a:pt x="2888" y="980"/>
                    <a:pt x="3130" y="1266"/>
                  </a:cubicBezTo>
                  <a:cubicBezTo>
                    <a:pt x="2950" y="420"/>
                    <a:pt x="2261" y="0"/>
                    <a:pt x="1571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6" name="Google Shape;1926;p42"/>
            <p:cNvSpPr/>
            <p:nvPr/>
          </p:nvSpPr>
          <p:spPr>
            <a:xfrm>
              <a:off x="3927681" y="2593458"/>
              <a:ext cx="239826" cy="143866"/>
            </a:xfrm>
            <a:custGeom>
              <a:avLst/>
              <a:gdLst/>
              <a:ahLst/>
              <a:cxnLst/>
              <a:rect l="l" t="t" r="r" b="b"/>
              <a:pathLst>
                <a:path w="3229" h="1937" extrusionOk="0">
                  <a:moveTo>
                    <a:pt x="3053" y="0"/>
                  </a:moveTo>
                  <a:cubicBezTo>
                    <a:pt x="2568" y="948"/>
                    <a:pt x="1833" y="1191"/>
                    <a:pt x="1206" y="1191"/>
                  </a:cubicBezTo>
                  <a:cubicBezTo>
                    <a:pt x="553" y="1191"/>
                    <a:pt x="17" y="928"/>
                    <a:pt x="1" y="923"/>
                  </a:cubicBezTo>
                  <a:lnTo>
                    <a:pt x="1" y="923"/>
                  </a:lnTo>
                  <a:cubicBezTo>
                    <a:pt x="248" y="1551"/>
                    <a:pt x="845" y="1936"/>
                    <a:pt x="1487" y="1936"/>
                  </a:cubicBezTo>
                  <a:cubicBezTo>
                    <a:pt x="1642" y="1936"/>
                    <a:pt x="1799" y="1914"/>
                    <a:pt x="1955" y="1867"/>
                  </a:cubicBezTo>
                  <a:cubicBezTo>
                    <a:pt x="2746" y="1625"/>
                    <a:pt x="3229" y="813"/>
                    <a:pt x="3053" y="0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7" name="Google Shape;1927;p42"/>
            <p:cNvSpPr/>
            <p:nvPr/>
          </p:nvSpPr>
          <p:spPr>
            <a:xfrm>
              <a:off x="3991338" y="2807137"/>
              <a:ext cx="93800" cy="920860"/>
            </a:xfrm>
            <a:custGeom>
              <a:avLst/>
              <a:gdLst/>
              <a:ahLst/>
              <a:cxnLst/>
              <a:rect l="l" t="t" r="r" b="b"/>
              <a:pathLst>
                <a:path w="1263" h="23706" extrusionOk="0">
                  <a:moveTo>
                    <a:pt x="0" y="0"/>
                  </a:moveTo>
                  <a:lnTo>
                    <a:pt x="0" y="23706"/>
                  </a:lnTo>
                  <a:lnTo>
                    <a:pt x="1263" y="23706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8" name="Google Shape;1928;p42"/>
            <p:cNvSpPr/>
            <p:nvPr/>
          </p:nvSpPr>
          <p:spPr>
            <a:xfrm>
              <a:off x="4242212" y="1939424"/>
              <a:ext cx="175432" cy="243094"/>
            </a:xfrm>
            <a:custGeom>
              <a:avLst/>
              <a:gdLst/>
              <a:ahLst/>
              <a:cxnLst/>
              <a:rect l="l" t="t" r="r" b="b"/>
              <a:pathLst>
                <a:path w="2362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517" y="3273"/>
                  </a:lnTo>
                  <a:cubicBezTo>
                    <a:pt x="539" y="3273"/>
                    <a:pt x="550" y="2054"/>
                    <a:pt x="1450" y="1560"/>
                  </a:cubicBezTo>
                  <a:cubicBezTo>
                    <a:pt x="2350" y="1055"/>
                    <a:pt x="2361" y="1"/>
                    <a:pt x="2361" y="1"/>
                  </a:cubicBez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29" name="Google Shape;1929;p42"/>
            <p:cNvSpPr/>
            <p:nvPr/>
          </p:nvSpPr>
          <p:spPr>
            <a:xfrm>
              <a:off x="4242212" y="2224849"/>
              <a:ext cx="175432" cy="243094"/>
            </a:xfrm>
            <a:custGeom>
              <a:avLst/>
              <a:gdLst/>
              <a:ahLst/>
              <a:cxnLst/>
              <a:rect l="l" t="t" r="r" b="b"/>
              <a:pathLst>
                <a:path w="2362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517" y="3273"/>
                  </a:lnTo>
                  <a:cubicBezTo>
                    <a:pt x="539" y="3273"/>
                    <a:pt x="550" y="2054"/>
                    <a:pt x="1450" y="1560"/>
                  </a:cubicBezTo>
                  <a:cubicBezTo>
                    <a:pt x="2350" y="1055"/>
                    <a:pt x="2361" y="1"/>
                    <a:pt x="2361" y="1"/>
                  </a:cubicBez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30" name="Google Shape;1930;p42"/>
            <p:cNvSpPr/>
            <p:nvPr/>
          </p:nvSpPr>
          <p:spPr>
            <a:xfrm>
              <a:off x="4242212" y="2510274"/>
              <a:ext cx="175432" cy="243094"/>
            </a:xfrm>
            <a:custGeom>
              <a:avLst/>
              <a:gdLst/>
              <a:ahLst/>
              <a:cxnLst/>
              <a:rect l="l" t="t" r="r" b="b"/>
              <a:pathLst>
                <a:path w="2362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517" y="3273"/>
                  </a:lnTo>
                  <a:cubicBezTo>
                    <a:pt x="539" y="3273"/>
                    <a:pt x="550" y="2054"/>
                    <a:pt x="1450" y="1560"/>
                  </a:cubicBezTo>
                  <a:cubicBezTo>
                    <a:pt x="2350" y="1055"/>
                    <a:pt x="2361" y="1"/>
                    <a:pt x="2361" y="1"/>
                  </a:cubicBez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31" name="Google Shape;1931;p42"/>
            <p:cNvSpPr/>
            <p:nvPr/>
          </p:nvSpPr>
          <p:spPr>
            <a:xfrm>
              <a:off x="3658827" y="1939424"/>
              <a:ext cx="176249" cy="243094"/>
            </a:xfrm>
            <a:custGeom>
              <a:avLst/>
              <a:gdLst/>
              <a:ahLst/>
              <a:cxnLst/>
              <a:rect l="l" t="t" r="r" b="b"/>
              <a:pathLst>
                <a:path w="2373" h="3273" extrusionOk="0">
                  <a:moveTo>
                    <a:pt x="0" y="1"/>
                  </a:moveTo>
                  <a:cubicBezTo>
                    <a:pt x="0" y="1"/>
                    <a:pt x="11" y="1055"/>
                    <a:pt x="912" y="1560"/>
                  </a:cubicBezTo>
                  <a:cubicBezTo>
                    <a:pt x="1812" y="2054"/>
                    <a:pt x="1823" y="3273"/>
                    <a:pt x="1845" y="3273"/>
                  </a:cubicBezTo>
                  <a:lnTo>
                    <a:pt x="2372" y="3273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32" name="Google Shape;1932;p42"/>
            <p:cNvSpPr/>
            <p:nvPr/>
          </p:nvSpPr>
          <p:spPr>
            <a:xfrm>
              <a:off x="3658827" y="2224849"/>
              <a:ext cx="176249" cy="243094"/>
            </a:xfrm>
            <a:custGeom>
              <a:avLst/>
              <a:gdLst/>
              <a:ahLst/>
              <a:cxnLst/>
              <a:rect l="l" t="t" r="r" b="b"/>
              <a:pathLst>
                <a:path w="2373" h="3273" extrusionOk="0">
                  <a:moveTo>
                    <a:pt x="0" y="1"/>
                  </a:moveTo>
                  <a:cubicBezTo>
                    <a:pt x="0" y="1"/>
                    <a:pt x="11" y="1055"/>
                    <a:pt x="912" y="1560"/>
                  </a:cubicBezTo>
                  <a:cubicBezTo>
                    <a:pt x="1812" y="2054"/>
                    <a:pt x="1823" y="3273"/>
                    <a:pt x="1845" y="3273"/>
                  </a:cubicBezTo>
                  <a:lnTo>
                    <a:pt x="2372" y="3273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33" name="Google Shape;1933;p42"/>
            <p:cNvSpPr/>
            <p:nvPr/>
          </p:nvSpPr>
          <p:spPr>
            <a:xfrm>
              <a:off x="3658827" y="2510274"/>
              <a:ext cx="176249" cy="243094"/>
            </a:xfrm>
            <a:custGeom>
              <a:avLst/>
              <a:gdLst/>
              <a:ahLst/>
              <a:cxnLst/>
              <a:rect l="l" t="t" r="r" b="b"/>
              <a:pathLst>
                <a:path w="2373" h="3273" extrusionOk="0">
                  <a:moveTo>
                    <a:pt x="0" y="1"/>
                  </a:moveTo>
                  <a:cubicBezTo>
                    <a:pt x="0" y="1"/>
                    <a:pt x="11" y="1055"/>
                    <a:pt x="912" y="1560"/>
                  </a:cubicBezTo>
                  <a:cubicBezTo>
                    <a:pt x="1812" y="2054"/>
                    <a:pt x="1823" y="3273"/>
                    <a:pt x="1845" y="3273"/>
                  </a:cubicBezTo>
                  <a:lnTo>
                    <a:pt x="2372" y="3273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934" name="Google Shape;1934;p42"/>
          <p:cNvSpPr/>
          <p:nvPr/>
        </p:nvSpPr>
        <p:spPr>
          <a:xfrm rot="5400000">
            <a:off x="6526350" y="440425"/>
            <a:ext cx="1297500" cy="3023400"/>
          </a:xfrm>
          <a:prstGeom prst="wedgeRoundRectCallout">
            <a:avLst>
              <a:gd name="adj1" fmla="val -9906"/>
              <a:gd name="adj2" fmla="val 61264"/>
              <a:gd name="adj3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35" name="Google Shape;1935;p42"/>
          <p:cNvSpPr/>
          <p:nvPr/>
        </p:nvSpPr>
        <p:spPr>
          <a:xfrm rot="5400000" flipH="1">
            <a:off x="6526350" y="2231125"/>
            <a:ext cx="1297500" cy="3023400"/>
          </a:xfrm>
          <a:prstGeom prst="wedgeRoundRectCallout">
            <a:avLst>
              <a:gd name="adj1" fmla="val 39803"/>
              <a:gd name="adj2" fmla="val 59825"/>
              <a:gd name="adj3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36" name="Google Shape;1936;p42"/>
          <p:cNvSpPr/>
          <p:nvPr/>
        </p:nvSpPr>
        <p:spPr>
          <a:xfrm rot="-5400000">
            <a:off x="1325300" y="1207675"/>
            <a:ext cx="1297500" cy="3012900"/>
          </a:xfrm>
          <a:prstGeom prst="wedgeRoundRectCallout">
            <a:avLst>
              <a:gd name="adj1" fmla="val 20884"/>
              <a:gd name="adj2" fmla="val 64514"/>
              <a:gd name="adj3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37" name="Google Shape;1937;p42"/>
          <p:cNvSpPr txBox="1"/>
          <p:nvPr/>
        </p:nvSpPr>
        <p:spPr>
          <a:xfrm>
            <a:off x="835862" y="2184375"/>
            <a:ext cx="22764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38" name="Google Shape;1938;p42"/>
          <p:cNvSpPr txBox="1"/>
          <p:nvPr/>
        </p:nvSpPr>
        <p:spPr>
          <a:xfrm>
            <a:off x="835852" y="2462782"/>
            <a:ext cx="22764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It’s a gas giant composed mostly of hydrogen and helium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39" name="Google Shape;1939;p42"/>
          <p:cNvSpPr txBox="1"/>
          <p:nvPr/>
        </p:nvSpPr>
        <p:spPr>
          <a:xfrm>
            <a:off x="6036875" y="1432225"/>
            <a:ext cx="22764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40" name="Google Shape;1940;p42"/>
          <p:cNvSpPr txBox="1"/>
          <p:nvPr/>
        </p:nvSpPr>
        <p:spPr>
          <a:xfrm>
            <a:off x="6036875" y="1691425"/>
            <a:ext cx="22764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 but it’s terribly hot. It’s the second planet from the Sun</a:t>
            </a:r>
            <a:endParaRPr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41" name="Google Shape;1941;p42"/>
          <p:cNvSpPr txBox="1"/>
          <p:nvPr/>
        </p:nvSpPr>
        <p:spPr>
          <a:xfrm>
            <a:off x="6036915" y="3213560"/>
            <a:ext cx="22764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942" name="Google Shape;1942;p42"/>
          <p:cNvSpPr txBox="1"/>
          <p:nvPr/>
        </p:nvSpPr>
        <p:spPr>
          <a:xfrm>
            <a:off x="6036912" y="3491500"/>
            <a:ext cx="22764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Mars is a cold place. Its atmosphere is full of iron oxide dust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43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1948" name="Google Shape;1948;p43"/>
          <p:cNvGrpSpPr/>
          <p:nvPr/>
        </p:nvGrpSpPr>
        <p:grpSpPr>
          <a:xfrm>
            <a:off x="849444" y="1436356"/>
            <a:ext cx="3260022" cy="3021366"/>
            <a:chOff x="849444" y="1436356"/>
            <a:chExt cx="3260022" cy="3021366"/>
          </a:xfrm>
        </p:grpSpPr>
        <p:sp>
          <p:nvSpPr>
            <p:cNvPr id="1949" name="Google Shape;1949;p43"/>
            <p:cNvSpPr/>
            <p:nvPr/>
          </p:nvSpPr>
          <p:spPr>
            <a:xfrm>
              <a:off x="1118700" y="3926506"/>
              <a:ext cx="2990767" cy="288271"/>
            </a:xfrm>
            <a:custGeom>
              <a:avLst/>
              <a:gdLst/>
              <a:ahLst/>
              <a:cxnLst/>
              <a:rect l="l" t="t" r="r" b="b"/>
              <a:pathLst>
                <a:path w="102749" h="9919" extrusionOk="0">
                  <a:moveTo>
                    <a:pt x="1" y="1"/>
                  </a:moveTo>
                  <a:lnTo>
                    <a:pt x="1" y="9919"/>
                  </a:lnTo>
                  <a:lnTo>
                    <a:pt x="102748" y="9919"/>
                  </a:lnTo>
                  <a:lnTo>
                    <a:pt x="10274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1301179" y="3686548"/>
              <a:ext cx="771057" cy="771173"/>
            </a:xfrm>
            <a:custGeom>
              <a:avLst/>
              <a:gdLst/>
              <a:ahLst/>
              <a:cxnLst/>
              <a:rect l="l" t="t" r="r" b="b"/>
              <a:pathLst>
                <a:path w="26531" h="26535" extrusionOk="0">
                  <a:moveTo>
                    <a:pt x="1" y="1"/>
                  </a:moveTo>
                  <a:lnTo>
                    <a:pt x="1" y="26535"/>
                  </a:lnTo>
                  <a:lnTo>
                    <a:pt x="26530" y="26535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1301179" y="3686548"/>
              <a:ext cx="385601" cy="771173"/>
            </a:xfrm>
            <a:custGeom>
              <a:avLst/>
              <a:gdLst/>
              <a:ahLst/>
              <a:cxnLst/>
              <a:rect l="l" t="t" r="r" b="b"/>
              <a:pathLst>
                <a:path w="13268" h="26535" extrusionOk="0">
                  <a:moveTo>
                    <a:pt x="1" y="1"/>
                  </a:moveTo>
                  <a:lnTo>
                    <a:pt x="1" y="26535"/>
                  </a:lnTo>
                  <a:lnTo>
                    <a:pt x="13268" y="26535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1358198" y="3743684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6" y="1"/>
                  </a:moveTo>
                  <a:cubicBezTo>
                    <a:pt x="5063" y="1"/>
                    <a:pt x="1" y="5059"/>
                    <a:pt x="1" y="11302"/>
                  </a:cubicBezTo>
                  <a:lnTo>
                    <a:pt x="22607" y="11302"/>
                  </a:lnTo>
                  <a:cubicBezTo>
                    <a:pt x="22607" y="5059"/>
                    <a:pt x="17548" y="1"/>
                    <a:pt x="11306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1379123" y="3786957"/>
              <a:ext cx="592846" cy="570439"/>
            </a:xfrm>
            <a:custGeom>
              <a:avLst/>
              <a:gdLst/>
              <a:ahLst/>
              <a:cxnLst/>
              <a:rect l="l" t="t" r="r" b="b"/>
              <a:pathLst>
                <a:path w="20399" h="19628" extrusionOk="0">
                  <a:moveTo>
                    <a:pt x="10586" y="1"/>
                  </a:moveTo>
                  <a:cubicBezTo>
                    <a:pt x="6614" y="1"/>
                    <a:pt x="3036" y="2391"/>
                    <a:pt x="1516" y="6057"/>
                  </a:cubicBezTo>
                  <a:cubicBezTo>
                    <a:pt x="1" y="9724"/>
                    <a:pt x="840" y="13948"/>
                    <a:pt x="3645" y="16753"/>
                  </a:cubicBezTo>
                  <a:cubicBezTo>
                    <a:pt x="5526" y="18631"/>
                    <a:pt x="8037" y="19628"/>
                    <a:pt x="10592" y="19628"/>
                  </a:cubicBezTo>
                  <a:cubicBezTo>
                    <a:pt x="11855" y="19628"/>
                    <a:pt x="13128" y="19384"/>
                    <a:pt x="14341" y="18883"/>
                  </a:cubicBezTo>
                  <a:cubicBezTo>
                    <a:pt x="18008" y="17363"/>
                    <a:pt x="20398" y="13784"/>
                    <a:pt x="20398" y="9813"/>
                  </a:cubicBezTo>
                  <a:cubicBezTo>
                    <a:pt x="20398" y="4392"/>
                    <a:pt x="16002" y="1"/>
                    <a:pt x="10586" y="1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1401471" y="3786957"/>
              <a:ext cx="285307" cy="570497"/>
            </a:xfrm>
            <a:custGeom>
              <a:avLst/>
              <a:gdLst/>
              <a:ahLst/>
              <a:cxnLst/>
              <a:rect l="l" t="t" r="r" b="b"/>
              <a:pathLst>
                <a:path w="9817" h="19630" extrusionOk="0">
                  <a:moveTo>
                    <a:pt x="9817" y="1"/>
                  </a:moveTo>
                  <a:cubicBezTo>
                    <a:pt x="4396" y="1"/>
                    <a:pt x="0" y="4392"/>
                    <a:pt x="0" y="9813"/>
                  </a:cubicBezTo>
                  <a:cubicBezTo>
                    <a:pt x="0" y="15233"/>
                    <a:pt x="4396" y="19629"/>
                    <a:pt x="9817" y="19629"/>
                  </a:cubicBezTo>
                  <a:lnTo>
                    <a:pt x="9817" y="1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2237432" y="3686548"/>
              <a:ext cx="771173" cy="771173"/>
            </a:xfrm>
            <a:custGeom>
              <a:avLst/>
              <a:gdLst/>
              <a:ahLst/>
              <a:cxnLst/>
              <a:rect l="l" t="t" r="r" b="b"/>
              <a:pathLst>
                <a:path w="26535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26534" y="26535"/>
                  </a:lnTo>
                  <a:lnTo>
                    <a:pt x="2653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2237432" y="3686548"/>
              <a:ext cx="385601" cy="771173"/>
            </a:xfrm>
            <a:custGeom>
              <a:avLst/>
              <a:gdLst/>
              <a:ahLst/>
              <a:cxnLst/>
              <a:rect l="l" t="t" r="r" b="b"/>
              <a:pathLst>
                <a:path w="13268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13267" y="26535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2294567" y="3743684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1" y="1"/>
                  </a:moveTo>
                  <a:cubicBezTo>
                    <a:pt x="5059" y="1"/>
                    <a:pt x="0" y="5059"/>
                    <a:pt x="0" y="11302"/>
                  </a:cubicBezTo>
                  <a:lnTo>
                    <a:pt x="22607" y="11302"/>
                  </a:lnTo>
                  <a:cubicBezTo>
                    <a:pt x="22607" y="5059"/>
                    <a:pt x="17544" y="1"/>
                    <a:pt x="11301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2315347" y="3786957"/>
              <a:ext cx="592962" cy="570410"/>
            </a:xfrm>
            <a:custGeom>
              <a:avLst/>
              <a:gdLst/>
              <a:ahLst/>
              <a:cxnLst/>
              <a:rect l="l" t="t" r="r" b="b"/>
              <a:pathLst>
                <a:path w="20403" h="19627" extrusionOk="0">
                  <a:moveTo>
                    <a:pt x="10586" y="1"/>
                  </a:moveTo>
                  <a:cubicBezTo>
                    <a:pt x="6619" y="1"/>
                    <a:pt x="3040" y="2391"/>
                    <a:pt x="1521" y="6057"/>
                  </a:cubicBezTo>
                  <a:cubicBezTo>
                    <a:pt x="1" y="9724"/>
                    <a:pt x="840" y="13943"/>
                    <a:pt x="3646" y="16753"/>
                  </a:cubicBezTo>
                  <a:cubicBezTo>
                    <a:pt x="5525" y="18629"/>
                    <a:pt x="8034" y="19626"/>
                    <a:pt x="10587" y="19626"/>
                  </a:cubicBezTo>
                  <a:cubicBezTo>
                    <a:pt x="11852" y="19626"/>
                    <a:pt x="13127" y="19382"/>
                    <a:pt x="14341" y="18878"/>
                  </a:cubicBezTo>
                  <a:cubicBezTo>
                    <a:pt x="18008" y="17363"/>
                    <a:pt x="20398" y="13784"/>
                    <a:pt x="20398" y="9813"/>
                  </a:cubicBezTo>
                  <a:cubicBezTo>
                    <a:pt x="20403" y="4392"/>
                    <a:pt x="16007" y="1"/>
                    <a:pt x="10586" y="1"/>
                  </a:cubicBez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2337840" y="3786957"/>
              <a:ext cx="285190" cy="570497"/>
            </a:xfrm>
            <a:custGeom>
              <a:avLst/>
              <a:gdLst/>
              <a:ahLst/>
              <a:cxnLst/>
              <a:rect l="l" t="t" r="r" b="b"/>
              <a:pathLst>
                <a:path w="9813" h="19630" extrusionOk="0">
                  <a:moveTo>
                    <a:pt x="9812" y="1"/>
                  </a:moveTo>
                  <a:cubicBezTo>
                    <a:pt x="4391" y="1"/>
                    <a:pt x="0" y="4392"/>
                    <a:pt x="0" y="9813"/>
                  </a:cubicBezTo>
                  <a:cubicBezTo>
                    <a:pt x="0" y="15233"/>
                    <a:pt x="4391" y="19629"/>
                    <a:pt x="9812" y="19629"/>
                  </a:cubicBezTo>
                  <a:lnTo>
                    <a:pt x="9812" y="1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173801" y="3686548"/>
              <a:ext cx="771028" cy="771173"/>
            </a:xfrm>
            <a:custGeom>
              <a:avLst/>
              <a:gdLst/>
              <a:ahLst/>
              <a:cxnLst/>
              <a:rect l="l" t="t" r="r" b="b"/>
              <a:pathLst>
                <a:path w="26530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26530" y="26535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173801" y="3686548"/>
              <a:ext cx="385572" cy="771173"/>
            </a:xfrm>
            <a:custGeom>
              <a:avLst/>
              <a:gdLst/>
              <a:ahLst/>
              <a:cxnLst/>
              <a:rect l="l" t="t" r="r" b="b"/>
              <a:pathLst>
                <a:path w="13267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13267" y="26535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230792" y="3743684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2" y="1"/>
                  </a:moveTo>
                  <a:cubicBezTo>
                    <a:pt x="5059" y="1"/>
                    <a:pt x="1" y="5059"/>
                    <a:pt x="1" y="11302"/>
                  </a:cubicBezTo>
                  <a:lnTo>
                    <a:pt x="22607" y="11302"/>
                  </a:lnTo>
                  <a:cubicBezTo>
                    <a:pt x="22607" y="5059"/>
                    <a:pt x="17548" y="1"/>
                    <a:pt x="11302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3251716" y="3786957"/>
              <a:ext cx="592846" cy="570410"/>
            </a:xfrm>
            <a:custGeom>
              <a:avLst/>
              <a:gdLst/>
              <a:ahLst/>
              <a:cxnLst/>
              <a:rect l="l" t="t" r="r" b="b"/>
              <a:pathLst>
                <a:path w="20399" h="19627" extrusionOk="0">
                  <a:moveTo>
                    <a:pt x="10586" y="1"/>
                  </a:moveTo>
                  <a:cubicBezTo>
                    <a:pt x="6614" y="1"/>
                    <a:pt x="3036" y="2391"/>
                    <a:pt x="1516" y="6057"/>
                  </a:cubicBezTo>
                  <a:cubicBezTo>
                    <a:pt x="1" y="9724"/>
                    <a:pt x="840" y="13948"/>
                    <a:pt x="3645" y="16753"/>
                  </a:cubicBezTo>
                  <a:cubicBezTo>
                    <a:pt x="5522" y="18629"/>
                    <a:pt x="8032" y="19626"/>
                    <a:pt x="10586" y="19626"/>
                  </a:cubicBezTo>
                  <a:cubicBezTo>
                    <a:pt x="11851" y="19626"/>
                    <a:pt x="13127" y="19382"/>
                    <a:pt x="14341" y="18878"/>
                  </a:cubicBezTo>
                  <a:cubicBezTo>
                    <a:pt x="18008" y="17363"/>
                    <a:pt x="20398" y="13784"/>
                    <a:pt x="20398" y="9813"/>
                  </a:cubicBezTo>
                  <a:cubicBezTo>
                    <a:pt x="20398" y="4392"/>
                    <a:pt x="16002" y="1"/>
                    <a:pt x="10586" y="1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3274064" y="3786957"/>
              <a:ext cx="285307" cy="570497"/>
            </a:xfrm>
            <a:custGeom>
              <a:avLst/>
              <a:gdLst/>
              <a:ahLst/>
              <a:cxnLst/>
              <a:rect l="l" t="t" r="r" b="b"/>
              <a:pathLst>
                <a:path w="9817" h="19630" extrusionOk="0">
                  <a:moveTo>
                    <a:pt x="9817" y="1"/>
                  </a:moveTo>
                  <a:cubicBezTo>
                    <a:pt x="4396" y="1"/>
                    <a:pt x="0" y="4392"/>
                    <a:pt x="0" y="9813"/>
                  </a:cubicBezTo>
                  <a:cubicBezTo>
                    <a:pt x="0" y="15233"/>
                    <a:pt x="4396" y="19629"/>
                    <a:pt x="9817" y="19629"/>
                  </a:cubicBezTo>
                  <a:lnTo>
                    <a:pt x="9817" y="1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1118700" y="2801415"/>
              <a:ext cx="2990767" cy="288271"/>
            </a:xfrm>
            <a:custGeom>
              <a:avLst/>
              <a:gdLst/>
              <a:ahLst/>
              <a:cxnLst/>
              <a:rect l="l" t="t" r="r" b="b"/>
              <a:pathLst>
                <a:path w="102749" h="9919" extrusionOk="0">
                  <a:moveTo>
                    <a:pt x="1" y="1"/>
                  </a:moveTo>
                  <a:lnTo>
                    <a:pt x="1" y="9919"/>
                  </a:lnTo>
                  <a:lnTo>
                    <a:pt x="102748" y="9919"/>
                  </a:lnTo>
                  <a:lnTo>
                    <a:pt x="10274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1301179" y="2561452"/>
              <a:ext cx="771057" cy="771173"/>
            </a:xfrm>
            <a:custGeom>
              <a:avLst/>
              <a:gdLst/>
              <a:ahLst/>
              <a:cxnLst/>
              <a:rect l="l" t="t" r="r" b="b"/>
              <a:pathLst>
                <a:path w="26531" h="26535" extrusionOk="0">
                  <a:moveTo>
                    <a:pt x="1" y="1"/>
                  </a:moveTo>
                  <a:lnTo>
                    <a:pt x="1" y="26535"/>
                  </a:lnTo>
                  <a:lnTo>
                    <a:pt x="26530" y="26535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1301179" y="2561452"/>
              <a:ext cx="385601" cy="771173"/>
            </a:xfrm>
            <a:custGeom>
              <a:avLst/>
              <a:gdLst/>
              <a:ahLst/>
              <a:cxnLst/>
              <a:rect l="l" t="t" r="r" b="b"/>
              <a:pathLst>
                <a:path w="13268" h="26535" extrusionOk="0">
                  <a:moveTo>
                    <a:pt x="1" y="1"/>
                  </a:moveTo>
                  <a:lnTo>
                    <a:pt x="1" y="26535"/>
                  </a:lnTo>
                  <a:lnTo>
                    <a:pt x="13268" y="26535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1358198" y="2618471"/>
              <a:ext cx="657016" cy="328581"/>
            </a:xfrm>
            <a:custGeom>
              <a:avLst/>
              <a:gdLst/>
              <a:ahLst/>
              <a:cxnLst/>
              <a:rect l="l" t="t" r="r" b="b"/>
              <a:pathLst>
                <a:path w="22607" h="11306" extrusionOk="0">
                  <a:moveTo>
                    <a:pt x="11306" y="0"/>
                  </a:moveTo>
                  <a:cubicBezTo>
                    <a:pt x="5063" y="0"/>
                    <a:pt x="1" y="5063"/>
                    <a:pt x="1" y="11306"/>
                  </a:cubicBezTo>
                  <a:lnTo>
                    <a:pt x="22607" y="11306"/>
                  </a:lnTo>
                  <a:cubicBezTo>
                    <a:pt x="22607" y="5063"/>
                    <a:pt x="17548" y="0"/>
                    <a:pt x="11306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1379123" y="2661744"/>
              <a:ext cx="592846" cy="570497"/>
            </a:xfrm>
            <a:custGeom>
              <a:avLst/>
              <a:gdLst/>
              <a:ahLst/>
              <a:cxnLst/>
              <a:rect l="l" t="t" r="r" b="b"/>
              <a:pathLst>
                <a:path w="20399" h="19630" extrusionOk="0">
                  <a:moveTo>
                    <a:pt x="10586" y="0"/>
                  </a:moveTo>
                  <a:cubicBezTo>
                    <a:pt x="6614" y="0"/>
                    <a:pt x="3036" y="2395"/>
                    <a:pt x="1516" y="6061"/>
                  </a:cubicBezTo>
                  <a:cubicBezTo>
                    <a:pt x="1" y="9728"/>
                    <a:pt x="840" y="13947"/>
                    <a:pt x="3645" y="16753"/>
                  </a:cubicBezTo>
                  <a:cubicBezTo>
                    <a:pt x="5522" y="18632"/>
                    <a:pt x="8033" y="19630"/>
                    <a:pt x="10587" y="19630"/>
                  </a:cubicBezTo>
                  <a:cubicBezTo>
                    <a:pt x="11852" y="19630"/>
                    <a:pt x="13127" y="19385"/>
                    <a:pt x="14341" y="18882"/>
                  </a:cubicBezTo>
                  <a:cubicBezTo>
                    <a:pt x="18008" y="17362"/>
                    <a:pt x="20398" y="13784"/>
                    <a:pt x="20398" y="9817"/>
                  </a:cubicBezTo>
                  <a:cubicBezTo>
                    <a:pt x="20398" y="4396"/>
                    <a:pt x="16002" y="0"/>
                    <a:pt x="10586" y="0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1401471" y="2661744"/>
              <a:ext cx="285307" cy="570468"/>
            </a:xfrm>
            <a:custGeom>
              <a:avLst/>
              <a:gdLst/>
              <a:ahLst/>
              <a:cxnLst/>
              <a:rect l="l" t="t" r="r" b="b"/>
              <a:pathLst>
                <a:path w="9817" h="19629" extrusionOk="0">
                  <a:moveTo>
                    <a:pt x="9817" y="0"/>
                  </a:moveTo>
                  <a:cubicBezTo>
                    <a:pt x="4396" y="0"/>
                    <a:pt x="0" y="4396"/>
                    <a:pt x="0" y="9817"/>
                  </a:cubicBezTo>
                  <a:cubicBezTo>
                    <a:pt x="0" y="15237"/>
                    <a:pt x="4396" y="19629"/>
                    <a:pt x="9817" y="19629"/>
                  </a:cubicBezTo>
                  <a:lnTo>
                    <a:pt x="9817" y="0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2237432" y="2561452"/>
              <a:ext cx="771173" cy="771173"/>
            </a:xfrm>
            <a:custGeom>
              <a:avLst/>
              <a:gdLst/>
              <a:ahLst/>
              <a:cxnLst/>
              <a:rect l="l" t="t" r="r" b="b"/>
              <a:pathLst>
                <a:path w="26535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26534" y="26535"/>
                  </a:lnTo>
                  <a:lnTo>
                    <a:pt x="2653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2237432" y="2561452"/>
              <a:ext cx="385601" cy="771173"/>
            </a:xfrm>
            <a:custGeom>
              <a:avLst/>
              <a:gdLst/>
              <a:ahLst/>
              <a:cxnLst/>
              <a:rect l="l" t="t" r="r" b="b"/>
              <a:pathLst>
                <a:path w="13268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13267" y="26535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2294567" y="2618471"/>
              <a:ext cx="657016" cy="328581"/>
            </a:xfrm>
            <a:custGeom>
              <a:avLst/>
              <a:gdLst/>
              <a:ahLst/>
              <a:cxnLst/>
              <a:rect l="l" t="t" r="r" b="b"/>
              <a:pathLst>
                <a:path w="22607" h="11306" extrusionOk="0">
                  <a:moveTo>
                    <a:pt x="11301" y="0"/>
                  </a:moveTo>
                  <a:cubicBezTo>
                    <a:pt x="5059" y="0"/>
                    <a:pt x="0" y="5063"/>
                    <a:pt x="0" y="11306"/>
                  </a:cubicBezTo>
                  <a:lnTo>
                    <a:pt x="22607" y="11306"/>
                  </a:lnTo>
                  <a:cubicBezTo>
                    <a:pt x="22607" y="5063"/>
                    <a:pt x="17544" y="0"/>
                    <a:pt x="1130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315347" y="2661744"/>
              <a:ext cx="592846" cy="570468"/>
            </a:xfrm>
            <a:custGeom>
              <a:avLst/>
              <a:gdLst/>
              <a:ahLst/>
              <a:cxnLst/>
              <a:rect l="l" t="t" r="r" b="b"/>
              <a:pathLst>
                <a:path w="20399" h="19629" extrusionOk="0">
                  <a:moveTo>
                    <a:pt x="10586" y="0"/>
                  </a:moveTo>
                  <a:cubicBezTo>
                    <a:pt x="6619" y="0"/>
                    <a:pt x="3040" y="2390"/>
                    <a:pt x="1521" y="6057"/>
                  </a:cubicBezTo>
                  <a:cubicBezTo>
                    <a:pt x="1" y="9724"/>
                    <a:pt x="840" y="13947"/>
                    <a:pt x="3646" y="16753"/>
                  </a:cubicBezTo>
                  <a:cubicBezTo>
                    <a:pt x="5526" y="18630"/>
                    <a:pt x="8037" y="19629"/>
                    <a:pt x="10592" y="19629"/>
                  </a:cubicBezTo>
                  <a:cubicBezTo>
                    <a:pt x="11855" y="19629"/>
                    <a:pt x="13128" y="19385"/>
                    <a:pt x="14341" y="18882"/>
                  </a:cubicBezTo>
                  <a:cubicBezTo>
                    <a:pt x="18008" y="17362"/>
                    <a:pt x="20398" y="13784"/>
                    <a:pt x="20398" y="9817"/>
                  </a:cubicBezTo>
                  <a:cubicBezTo>
                    <a:pt x="20398" y="4396"/>
                    <a:pt x="16007" y="0"/>
                    <a:pt x="10586" y="0"/>
                  </a:cubicBez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2337840" y="2661744"/>
              <a:ext cx="285190" cy="570468"/>
            </a:xfrm>
            <a:custGeom>
              <a:avLst/>
              <a:gdLst/>
              <a:ahLst/>
              <a:cxnLst/>
              <a:rect l="l" t="t" r="r" b="b"/>
              <a:pathLst>
                <a:path w="9813" h="19629" extrusionOk="0">
                  <a:moveTo>
                    <a:pt x="9812" y="0"/>
                  </a:moveTo>
                  <a:cubicBezTo>
                    <a:pt x="4391" y="0"/>
                    <a:pt x="0" y="4396"/>
                    <a:pt x="0" y="9817"/>
                  </a:cubicBezTo>
                  <a:cubicBezTo>
                    <a:pt x="0" y="15237"/>
                    <a:pt x="4391" y="19629"/>
                    <a:pt x="9812" y="19629"/>
                  </a:cubicBezTo>
                  <a:lnTo>
                    <a:pt x="9812" y="0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173801" y="2561452"/>
              <a:ext cx="771028" cy="771173"/>
            </a:xfrm>
            <a:custGeom>
              <a:avLst/>
              <a:gdLst/>
              <a:ahLst/>
              <a:cxnLst/>
              <a:rect l="l" t="t" r="r" b="b"/>
              <a:pathLst>
                <a:path w="26530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26530" y="26535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3173801" y="2561452"/>
              <a:ext cx="385572" cy="771173"/>
            </a:xfrm>
            <a:custGeom>
              <a:avLst/>
              <a:gdLst/>
              <a:ahLst/>
              <a:cxnLst/>
              <a:rect l="l" t="t" r="r" b="b"/>
              <a:pathLst>
                <a:path w="13267" h="26535" extrusionOk="0">
                  <a:moveTo>
                    <a:pt x="0" y="1"/>
                  </a:moveTo>
                  <a:lnTo>
                    <a:pt x="0" y="26535"/>
                  </a:lnTo>
                  <a:lnTo>
                    <a:pt x="13267" y="26535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3230792" y="2618471"/>
              <a:ext cx="657016" cy="328581"/>
            </a:xfrm>
            <a:custGeom>
              <a:avLst/>
              <a:gdLst/>
              <a:ahLst/>
              <a:cxnLst/>
              <a:rect l="l" t="t" r="r" b="b"/>
              <a:pathLst>
                <a:path w="22607" h="11306" extrusionOk="0">
                  <a:moveTo>
                    <a:pt x="11302" y="0"/>
                  </a:moveTo>
                  <a:cubicBezTo>
                    <a:pt x="5059" y="0"/>
                    <a:pt x="1" y="5063"/>
                    <a:pt x="1" y="11306"/>
                  </a:cubicBezTo>
                  <a:lnTo>
                    <a:pt x="22607" y="11306"/>
                  </a:lnTo>
                  <a:cubicBezTo>
                    <a:pt x="22607" y="5063"/>
                    <a:pt x="17548" y="0"/>
                    <a:pt x="11302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3251716" y="2661744"/>
              <a:ext cx="592846" cy="570497"/>
            </a:xfrm>
            <a:custGeom>
              <a:avLst/>
              <a:gdLst/>
              <a:ahLst/>
              <a:cxnLst/>
              <a:rect l="l" t="t" r="r" b="b"/>
              <a:pathLst>
                <a:path w="20399" h="19630" extrusionOk="0">
                  <a:moveTo>
                    <a:pt x="10586" y="0"/>
                  </a:moveTo>
                  <a:cubicBezTo>
                    <a:pt x="6614" y="0"/>
                    <a:pt x="3036" y="2390"/>
                    <a:pt x="1516" y="6057"/>
                  </a:cubicBezTo>
                  <a:cubicBezTo>
                    <a:pt x="1" y="9728"/>
                    <a:pt x="840" y="13947"/>
                    <a:pt x="3645" y="16753"/>
                  </a:cubicBezTo>
                  <a:cubicBezTo>
                    <a:pt x="5522" y="18632"/>
                    <a:pt x="8033" y="19630"/>
                    <a:pt x="10587" y="19630"/>
                  </a:cubicBezTo>
                  <a:cubicBezTo>
                    <a:pt x="11852" y="19630"/>
                    <a:pt x="13127" y="19385"/>
                    <a:pt x="14341" y="18882"/>
                  </a:cubicBezTo>
                  <a:cubicBezTo>
                    <a:pt x="18008" y="17362"/>
                    <a:pt x="20398" y="13784"/>
                    <a:pt x="20398" y="9817"/>
                  </a:cubicBezTo>
                  <a:cubicBezTo>
                    <a:pt x="20398" y="4396"/>
                    <a:pt x="16007" y="0"/>
                    <a:pt x="10586" y="0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3274064" y="2661744"/>
              <a:ext cx="285307" cy="570468"/>
            </a:xfrm>
            <a:custGeom>
              <a:avLst/>
              <a:gdLst/>
              <a:ahLst/>
              <a:cxnLst/>
              <a:rect l="l" t="t" r="r" b="b"/>
              <a:pathLst>
                <a:path w="9817" h="19629" extrusionOk="0">
                  <a:moveTo>
                    <a:pt x="9817" y="0"/>
                  </a:moveTo>
                  <a:cubicBezTo>
                    <a:pt x="4396" y="0"/>
                    <a:pt x="0" y="4396"/>
                    <a:pt x="0" y="9817"/>
                  </a:cubicBezTo>
                  <a:cubicBezTo>
                    <a:pt x="0" y="15237"/>
                    <a:pt x="4396" y="19629"/>
                    <a:pt x="9817" y="19629"/>
                  </a:cubicBezTo>
                  <a:lnTo>
                    <a:pt x="9817" y="0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1118700" y="1676325"/>
              <a:ext cx="2990767" cy="288155"/>
            </a:xfrm>
            <a:custGeom>
              <a:avLst/>
              <a:gdLst/>
              <a:ahLst/>
              <a:cxnLst/>
              <a:rect l="l" t="t" r="r" b="b"/>
              <a:pathLst>
                <a:path w="102749" h="9915" extrusionOk="0">
                  <a:moveTo>
                    <a:pt x="1" y="1"/>
                  </a:moveTo>
                  <a:lnTo>
                    <a:pt x="1" y="9914"/>
                  </a:lnTo>
                  <a:lnTo>
                    <a:pt x="102748" y="9914"/>
                  </a:lnTo>
                  <a:lnTo>
                    <a:pt x="10274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1301179" y="1436356"/>
              <a:ext cx="771057" cy="771057"/>
            </a:xfrm>
            <a:custGeom>
              <a:avLst/>
              <a:gdLst/>
              <a:ahLst/>
              <a:cxnLst/>
              <a:rect l="l" t="t" r="r" b="b"/>
              <a:pathLst>
                <a:path w="26531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26530" y="26530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1301179" y="1436356"/>
              <a:ext cx="385601" cy="771057"/>
            </a:xfrm>
            <a:custGeom>
              <a:avLst/>
              <a:gdLst/>
              <a:ahLst/>
              <a:cxnLst/>
              <a:rect l="l" t="t" r="r" b="b"/>
              <a:pathLst>
                <a:path w="13268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13268" y="26530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1358198" y="1493375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6" y="0"/>
                  </a:moveTo>
                  <a:cubicBezTo>
                    <a:pt x="5063" y="0"/>
                    <a:pt x="1" y="5059"/>
                    <a:pt x="1" y="11301"/>
                  </a:cubicBezTo>
                  <a:lnTo>
                    <a:pt x="22607" y="11301"/>
                  </a:lnTo>
                  <a:cubicBezTo>
                    <a:pt x="22607" y="5059"/>
                    <a:pt x="17548" y="0"/>
                    <a:pt x="11306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1401093" y="1535979"/>
              <a:ext cx="571253" cy="571136"/>
            </a:xfrm>
            <a:custGeom>
              <a:avLst/>
              <a:gdLst/>
              <a:ahLst/>
              <a:cxnLst/>
              <a:rect l="l" t="t" r="r" b="b"/>
              <a:pathLst>
                <a:path w="19656" h="19652" extrusionOk="0">
                  <a:moveTo>
                    <a:pt x="9830" y="1"/>
                  </a:moveTo>
                  <a:cubicBezTo>
                    <a:pt x="4400" y="1"/>
                    <a:pt x="0" y="4410"/>
                    <a:pt x="13" y="9835"/>
                  </a:cubicBezTo>
                  <a:cubicBezTo>
                    <a:pt x="13" y="15256"/>
                    <a:pt x="4409" y="19652"/>
                    <a:pt x="9830" y="19652"/>
                  </a:cubicBezTo>
                  <a:cubicBezTo>
                    <a:pt x="15246" y="19652"/>
                    <a:pt x="19642" y="15256"/>
                    <a:pt x="19642" y="9835"/>
                  </a:cubicBezTo>
                  <a:cubicBezTo>
                    <a:pt x="19655" y="4410"/>
                    <a:pt x="15260" y="1"/>
                    <a:pt x="9830" y="1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1401471" y="1536619"/>
              <a:ext cx="285307" cy="570497"/>
            </a:xfrm>
            <a:custGeom>
              <a:avLst/>
              <a:gdLst/>
              <a:ahLst/>
              <a:cxnLst/>
              <a:rect l="l" t="t" r="r" b="b"/>
              <a:pathLst>
                <a:path w="9817" h="19630" extrusionOk="0">
                  <a:moveTo>
                    <a:pt x="9817" y="1"/>
                  </a:moveTo>
                  <a:cubicBezTo>
                    <a:pt x="4396" y="1"/>
                    <a:pt x="0" y="4397"/>
                    <a:pt x="0" y="9813"/>
                  </a:cubicBezTo>
                  <a:cubicBezTo>
                    <a:pt x="0" y="15234"/>
                    <a:pt x="4396" y="19630"/>
                    <a:pt x="9817" y="19630"/>
                  </a:cubicBezTo>
                  <a:lnTo>
                    <a:pt x="9817" y="1"/>
                  </a:ln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2237432" y="1436356"/>
              <a:ext cx="771173" cy="771057"/>
            </a:xfrm>
            <a:custGeom>
              <a:avLst/>
              <a:gdLst/>
              <a:ahLst/>
              <a:cxnLst/>
              <a:rect l="l" t="t" r="r" b="b"/>
              <a:pathLst>
                <a:path w="26535" h="26531" extrusionOk="0">
                  <a:moveTo>
                    <a:pt x="0" y="1"/>
                  </a:moveTo>
                  <a:lnTo>
                    <a:pt x="0" y="26530"/>
                  </a:lnTo>
                  <a:lnTo>
                    <a:pt x="26534" y="26530"/>
                  </a:lnTo>
                  <a:lnTo>
                    <a:pt x="2653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2237432" y="1436356"/>
              <a:ext cx="385601" cy="771057"/>
            </a:xfrm>
            <a:custGeom>
              <a:avLst/>
              <a:gdLst/>
              <a:ahLst/>
              <a:cxnLst/>
              <a:rect l="l" t="t" r="r" b="b"/>
              <a:pathLst>
                <a:path w="13268" h="26531" extrusionOk="0">
                  <a:moveTo>
                    <a:pt x="0" y="1"/>
                  </a:moveTo>
                  <a:lnTo>
                    <a:pt x="0" y="26530"/>
                  </a:lnTo>
                  <a:lnTo>
                    <a:pt x="13267" y="26530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2294567" y="1493375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1" y="0"/>
                  </a:moveTo>
                  <a:cubicBezTo>
                    <a:pt x="5059" y="0"/>
                    <a:pt x="0" y="5059"/>
                    <a:pt x="0" y="11301"/>
                  </a:cubicBezTo>
                  <a:lnTo>
                    <a:pt x="22607" y="11301"/>
                  </a:lnTo>
                  <a:cubicBezTo>
                    <a:pt x="22607" y="5059"/>
                    <a:pt x="17544" y="0"/>
                    <a:pt x="1130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2315347" y="1536590"/>
              <a:ext cx="592846" cy="570526"/>
            </a:xfrm>
            <a:custGeom>
              <a:avLst/>
              <a:gdLst/>
              <a:ahLst/>
              <a:cxnLst/>
              <a:rect l="l" t="t" r="r" b="b"/>
              <a:pathLst>
                <a:path w="20399" h="19631" extrusionOk="0">
                  <a:moveTo>
                    <a:pt x="10587" y="1"/>
                  </a:moveTo>
                  <a:cubicBezTo>
                    <a:pt x="8033" y="1"/>
                    <a:pt x="5522" y="999"/>
                    <a:pt x="3646" y="2878"/>
                  </a:cubicBezTo>
                  <a:cubicBezTo>
                    <a:pt x="840" y="5683"/>
                    <a:pt x="1" y="9907"/>
                    <a:pt x="1521" y="13574"/>
                  </a:cubicBezTo>
                  <a:cubicBezTo>
                    <a:pt x="3036" y="17241"/>
                    <a:pt x="6619" y="19631"/>
                    <a:pt x="10586" y="19631"/>
                  </a:cubicBezTo>
                  <a:cubicBezTo>
                    <a:pt x="16007" y="19631"/>
                    <a:pt x="20398" y="15235"/>
                    <a:pt x="20398" y="9814"/>
                  </a:cubicBezTo>
                  <a:cubicBezTo>
                    <a:pt x="20398" y="5847"/>
                    <a:pt x="18008" y="2268"/>
                    <a:pt x="14341" y="749"/>
                  </a:cubicBezTo>
                  <a:cubicBezTo>
                    <a:pt x="13127" y="245"/>
                    <a:pt x="11852" y="1"/>
                    <a:pt x="10587" y="1"/>
                  </a:cubicBez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2337840" y="1536619"/>
              <a:ext cx="285190" cy="570497"/>
            </a:xfrm>
            <a:custGeom>
              <a:avLst/>
              <a:gdLst/>
              <a:ahLst/>
              <a:cxnLst/>
              <a:rect l="l" t="t" r="r" b="b"/>
              <a:pathLst>
                <a:path w="9813" h="19630" extrusionOk="0">
                  <a:moveTo>
                    <a:pt x="9812" y="1"/>
                  </a:moveTo>
                  <a:cubicBezTo>
                    <a:pt x="4391" y="1"/>
                    <a:pt x="0" y="4392"/>
                    <a:pt x="0" y="9813"/>
                  </a:cubicBezTo>
                  <a:cubicBezTo>
                    <a:pt x="0" y="15234"/>
                    <a:pt x="4391" y="19630"/>
                    <a:pt x="9812" y="19630"/>
                  </a:cubicBezTo>
                  <a:lnTo>
                    <a:pt x="9812" y="1"/>
                  </a:ln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173801" y="1436356"/>
              <a:ext cx="771028" cy="771057"/>
            </a:xfrm>
            <a:custGeom>
              <a:avLst/>
              <a:gdLst/>
              <a:ahLst/>
              <a:cxnLst/>
              <a:rect l="l" t="t" r="r" b="b"/>
              <a:pathLst>
                <a:path w="26530" h="26531" extrusionOk="0">
                  <a:moveTo>
                    <a:pt x="0" y="1"/>
                  </a:moveTo>
                  <a:lnTo>
                    <a:pt x="0" y="26530"/>
                  </a:lnTo>
                  <a:lnTo>
                    <a:pt x="26530" y="26530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173801" y="1436356"/>
              <a:ext cx="385572" cy="771057"/>
            </a:xfrm>
            <a:custGeom>
              <a:avLst/>
              <a:gdLst/>
              <a:ahLst/>
              <a:cxnLst/>
              <a:rect l="l" t="t" r="r" b="b"/>
              <a:pathLst>
                <a:path w="13267" h="26531" extrusionOk="0">
                  <a:moveTo>
                    <a:pt x="0" y="1"/>
                  </a:moveTo>
                  <a:lnTo>
                    <a:pt x="0" y="26530"/>
                  </a:lnTo>
                  <a:lnTo>
                    <a:pt x="13267" y="26530"/>
                  </a:lnTo>
                  <a:lnTo>
                    <a:pt x="1326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230792" y="1493375"/>
              <a:ext cx="657016" cy="328464"/>
            </a:xfrm>
            <a:custGeom>
              <a:avLst/>
              <a:gdLst/>
              <a:ahLst/>
              <a:cxnLst/>
              <a:rect l="l" t="t" r="r" b="b"/>
              <a:pathLst>
                <a:path w="22607" h="11302" extrusionOk="0">
                  <a:moveTo>
                    <a:pt x="11302" y="0"/>
                  </a:moveTo>
                  <a:cubicBezTo>
                    <a:pt x="5063" y="0"/>
                    <a:pt x="1" y="5059"/>
                    <a:pt x="1" y="11301"/>
                  </a:cubicBezTo>
                  <a:lnTo>
                    <a:pt x="22607" y="11301"/>
                  </a:lnTo>
                  <a:cubicBezTo>
                    <a:pt x="22607" y="5059"/>
                    <a:pt x="17548" y="0"/>
                    <a:pt x="11302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274064" y="1536619"/>
              <a:ext cx="570497" cy="570497"/>
            </a:xfrm>
            <a:custGeom>
              <a:avLst/>
              <a:gdLst/>
              <a:ahLst/>
              <a:cxnLst/>
              <a:rect l="l" t="t" r="r" b="b"/>
              <a:pathLst>
                <a:path w="19630" h="19630" extrusionOk="0">
                  <a:moveTo>
                    <a:pt x="9817" y="1"/>
                  </a:moveTo>
                  <a:cubicBezTo>
                    <a:pt x="4396" y="1"/>
                    <a:pt x="0" y="4397"/>
                    <a:pt x="0" y="9813"/>
                  </a:cubicBezTo>
                  <a:cubicBezTo>
                    <a:pt x="0" y="15234"/>
                    <a:pt x="4396" y="19630"/>
                    <a:pt x="9817" y="19630"/>
                  </a:cubicBezTo>
                  <a:cubicBezTo>
                    <a:pt x="15238" y="19630"/>
                    <a:pt x="19629" y="15234"/>
                    <a:pt x="19629" y="9813"/>
                  </a:cubicBezTo>
                  <a:cubicBezTo>
                    <a:pt x="19629" y="4397"/>
                    <a:pt x="15238" y="1"/>
                    <a:pt x="9817" y="1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274064" y="1536619"/>
              <a:ext cx="285307" cy="570497"/>
            </a:xfrm>
            <a:custGeom>
              <a:avLst/>
              <a:gdLst/>
              <a:ahLst/>
              <a:cxnLst/>
              <a:rect l="l" t="t" r="r" b="b"/>
              <a:pathLst>
                <a:path w="9817" h="19630" extrusionOk="0">
                  <a:moveTo>
                    <a:pt x="9817" y="1"/>
                  </a:moveTo>
                  <a:cubicBezTo>
                    <a:pt x="4396" y="1"/>
                    <a:pt x="0" y="4397"/>
                    <a:pt x="0" y="9813"/>
                  </a:cubicBezTo>
                  <a:cubicBezTo>
                    <a:pt x="0" y="15234"/>
                    <a:pt x="4396" y="19630"/>
                    <a:pt x="9817" y="19630"/>
                  </a:cubicBezTo>
                  <a:lnTo>
                    <a:pt x="9817" y="1"/>
                  </a:ln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849444" y="1436356"/>
              <a:ext cx="288263" cy="3021346"/>
            </a:xfrm>
            <a:custGeom>
              <a:avLst/>
              <a:gdLst/>
              <a:ahLst/>
              <a:cxnLst/>
              <a:rect l="l" t="t" r="r" b="b"/>
              <a:pathLst>
                <a:path w="9919" h="103963" extrusionOk="0">
                  <a:moveTo>
                    <a:pt x="1" y="1"/>
                  </a:moveTo>
                  <a:lnTo>
                    <a:pt x="1" y="103963"/>
                  </a:lnTo>
                  <a:lnTo>
                    <a:pt x="9919" y="103963"/>
                  </a:lnTo>
                  <a:lnTo>
                    <a:pt x="9919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849444" y="1436356"/>
              <a:ext cx="144233" cy="3021346"/>
            </a:xfrm>
            <a:custGeom>
              <a:avLst/>
              <a:gdLst/>
              <a:ahLst/>
              <a:cxnLst/>
              <a:rect l="l" t="t" r="r" b="b"/>
              <a:pathLst>
                <a:path w="4963" h="103963" extrusionOk="0">
                  <a:moveTo>
                    <a:pt x="1" y="1"/>
                  </a:moveTo>
                  <a:lnTo>
                    <a:pt x="1" y="103963"/>
                  </a:lnTo>
                  <a:lnTo>
                    <a:pt x="4962" y="103963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999" name="Google Shape;1999;p43"/>
          <p:cNvSpPr/>
          <p:nvPr/>
        </p:nvSpPr>
        <p:spPr>
          <a:xfrm>
            <a:off x="4356278" y="1437850"/>
            <a:ext cx="3951300" cy="7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00" name="Google Shape;2000;p43"/>
          <p:cNvSpPr/>
          <p:nvPr/>
        </p:nvSpPr>
        <p:spPr>
          <a:xfrm>
            <a:off x="4356278" y="2561225"/>
            <a:ext cx="3951300" cy="7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01" name="Google Shape;2001;p43"/>
          <p:cNvSpPr/>
          <p:nvPr/>
        </p:nvSpPr>
        <p:spPr>
          <a:xfrm>
            <a:off x="4356278" y="3684600"/>
            <a:ext cx="3951300" cy="7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2002" name="Google Shape;2002;p43"/>
          <p:cNvCxnSpPr/>
          <p:nvPr/>
        </p:nvCxnSpPr>
        <p:spPr>
          <a:xfrm>
            <a:off x="4356278" y="3508713"/>
            <a:ext cx="3951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003" name="Google Shape;2003;p43"/>
          <p:cNvCxnSpPr/>
          <p:nvPr/>
        </p:nvCxnSpPr>
        <p:spPr>
          <a:xfrm>
            <a:off x="4356278" y="2385338"/>
            <a:ext cx="3951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004" name="Google Shape;2004;p43"/>
          <p:cNvGrpSpPr/>
          <p:nvPr/>
        </p:nvGrpSpPr>
        <p:grpSpPr>
          <a:xfrm>
            <a:off x="7536529" y="1438431"/>
            <a:ext cx="771037" cy="771037"/>
            <a:chOff x="1535933" y="2970771"/>
            <a:chExt cx="406322" cy="406322"/>
          </a:xfrm>
        </p:grpSpPr>
        <p:sp>
          <p:nvSpPr>
            <p:cNvPr id="2005" name="Google Shape;2005;p43"/>
            <p:cNvSpPr/>
            <p:nvPr/>
          </p:nvSpPr>
          <p:spPr>
            <a:xfrm>
              <a:off x="1535933" y="2970771"/>
              <a:ext cx="406322" cy="406322"/>
            </a:xfrm>
            <a:custGeom>
              <a:avLst/>
              <a:gdLst/>
              <a:ahLst/>
              <a:cxnLst/>
              <a:rect l="l" t="t" r="r" b="b"/>
              <a:pathLst>
                <a:path w="26531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26530" y="26530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1535933" y="2970771"/>
              <a:ext cx="203199" cy="406322"/>
            </a:xfrm>
            <a:custGeom>
              <a:avLst/>
              <a:gdLst/>
              <a:ahLst/>
              <a:cxnLst/>
              <a:rect l="l" t="t" r="r" b="b"/>
              <a:pathLst>
                <a:path w="13268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13268" y="26530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007" name="Google Shape;2007;p43"/>
          <p:cNvGrpSpPr/>
          <p:nvPr/>
        </p:nvGrpSpPr>
        <p:grpSpPr>
          <a:xfrm>
            <a:off x="7536529" y="2561518"/>
            <a:ext cx="771037" cy="771037"/>
            <a:chOff x="1535933" y="2970771"/>
            <a:chExt cx="406322" cy="406322"/>
          </a:xfrm>
        </p:grpSpPr>
        <p:sp>
          <p:nvSpPr>
            <p:cNvPr id="2008" name="Google Shape;2008;p43"/>
            <p:cNvSpPr/>
            <p:nvPr/>
          </p:nvSpPr>
          <p:spPr>
            <a:xfrm>
              <a:off x="1535933" y="2970771"/>
              <a:ext cx="406322" cy="406322"/>
            </a:xfrm>
            <a:custGeom>
              <a:avLst/>
              <a:gdLst/>
              <a:ahLst/>
              <a:cxnLst/>
              <a:rect l="l" t="t" r="r" b="b"/>
              <a:pathLst>
                <a:path w="26531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26530" y="26530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1535933" y="2970771"/>
              <a:ext cx="203199" cy="406322"/>
            </a:xfrm>
            <a:custGeom>
              <a:avLst/>
              <a:gdLst/>
              <a:ahLst/>
              <a:cxnLst/>
              <a:rect l="l" t="t" r="r" b="b"/>
              <a:pathLst>
                <a:path w="13268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13268" y="26530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010" name="Google Shape;2010;p43"/>
          <p:cNvGrpSpPr/>
          <p:nvPr/>
        </p:nvGrpSpPr>
        <p:grpSpPr>
          <a:xfrm>
            <a:off x="7536529" y="3684618"/>
            <a:ext cx="771037" cy="771037"/>
            <a:chOff x="1535933" y="2970771"/>
            <a:chExt cx="406322" cy="406322"/>
          </a:xfrm>
        </p:grpSpPr>
        <p:sp>
          <p:nvSpPr>
            <p:cNvPr id="2011" name="Google Shape;2011;p43"/>
            <p:cNvSpPr/>
            <p:nvPr/>
          </p:nvSpPr>
          <p:spPr>
            <a:xfrm>
              <a:off x="1535933" y="2970771"/>
              <a:ext cx="406322" cy="406322"/>
            </a:xfrm>
            <a:custGeom>
              <a:avLst/>
              <a:gdLst/>
              <a:ahLst/>
              <a:cxnLst/>
              <a:rect l="l" t="t" r="r" b="b"/>
              <a:pathLst>
                <a:path w="26531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26530" y="26530"/>
                  </a:lnTo>
                  <a:lnTo>
                    <a:pt x="265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1535933" y="2970771"/>
              <a:ext cx="203199" cy="406322"/>
            </a:xfrm>
            <a:custGeom>
              <a:avLst/>
              <a:gdLst/>
              <a:ahLst/>
              <a:cxnLst/>
              <a:rect l="l" t="t" r="r" b="b"/>
              <a:pathLst>
                <a:path w="13268" h="26531" extrusionOk="0">
                  <a:moveTo>
                    <a:pt x="1" y="1"/>
                  </a:moveTo>
                  <a:lnTo>
                    <a:pt x="1" y="26530"/>
                  </a:lnTo>
                  <a:lnTo>
                    <a:pt x="13268" y="26530"/>
                  </a:lnTo>
                  <a:lnTo>
                    <a:pt x="13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013" name="Google Shape;2013;p43"/>
          <p:cNvSpPr txBox="1"/>
          <p:nvPr/>
        </p:nvSpPr>
        <p:spPr>
          <a:xfrm>
            <a:off x="4484861" y="1546750"/>
            <a:ext cx="29364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was named after a goddess,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’s hot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and it is the second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4" name="Google Shape;2014;p43"/>
          <p:cNvSpPr txBox="1"/>
          <p:nvPr/>
        </p:nvSpPr>
        <p:spPr>
          <a:xfrm>
            <a:off x="4484849" y="2669838"/>
            <a:ext cx="29364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the ringed one. It is composed mostly 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5" name="Google Shape;2015;p43"/>
          <p:cNvSpPr txBox="1"/>
          <p:nvPr/>
        </p:nvSpPr>
        <p:spPr>
          <a:xfrm>
            <a:off x="4484861" y="3793200"/>
            <a:ext cx="29364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Despite being red,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6" name="Google Shape;2016;p43"/>
          <p:cNvSpPr txBox="1"/>
          <p:nvPr/>
        </p:nvSpPr>
        <p:spPr>
          <a:xfrm>
            <a:off x="7536650" y="1652200"/>
            <a:ext cx="7710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01</a:t>
            </a:r>
            <a:endParaRPr sz="30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7" name="Google Shape;2017;p43"/>
          <p:cNvSpPr txBox="1"/>
          <p:nvPr/>
        </p:nvSpPr>
        <p:spPr>
          <a:xfrm>
            <a:off x="7536650" y="2775294"/>
            <a:ext cx="7710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02</a:t>
            </a:r>
            <a:endParaRPr sz="30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18" name="Google Shape;2018;p43"/>
          <p:cNvSpPr txBox="1"/>
          <p:nvPr/>
        </p:nvSpPr>
        <p:spPr>
          <a:xfrm>
            <a:off x="7536650" y="3898650"/>
            <a:ext cx="7710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03</a:t>
            </a:r>
            <a:endParaRPr sz="30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44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2024" name="Google Shape;2024;p44"/>
          <p:cNvGrpSpPr/>
          <p:nvPr/>
        </p:nvGrpSpPr>
        <p:grpSpPr>
          <a:xfrm>
            <a:off x="471217" y="1133900"/>
            <a:ext cx="8215590" cy="4079821"/>
            <a:chOff x="471217" y="1133900"/>
            <a:chExt cx="8215590" cy="4079821"/>
          </a:xfrm>
        </p:grpSpPr>
        <p:grpSp>
          <p:nvGrpSpPr>
            <p:cNvPr id="2025" name="Google Shape;2025;p44"/>
            <p:cNvGrpSpPr/>
            <p:nvPr/>
          </p:nvGrpSpPr>
          <p:grpSpPr>
            <a:xfrm>
              <a:off x="8422715" y="1639650"/>
              <a:ext cx="264092" cy="3574071"/>
              <a:chOff x="4388566" y="1616275"/>
              <a:chExt cx="264092" cy="3574071"/>
            </a:xfrm>
          </p:grpSpPr>
          <p:sp>
            <p:nvSpPr>
              <p:cNvPr id="2026" name="Google Shape;2026;p44"/>
              <p:cNvSpPr/>
              <p:nvPr/>
            </p:nvSpPr>
            <p:spPr>
              <a:xfrm>
                <a:off x="4486051" y="1616275"/>
                <a:ext cx="166597" cy="3574071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66410" extrusionOk="0">
                    <a:moveTo>
                      <a:pt x="0" y="1"/>
                    </a:moveTo>
                    <a:lnTo>
                      <a:pt x="2258" y="166410"/>
                    </a:lnTo>
                    <a:lnTo>
                      <a:pt x="10877" y="164930"/>
                    </a:lnTo>
                    <a:lnTo>
                      <a:pt x="88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27" name="Google Shape;2027;p44"/>
              <p:cNvSpPr/>
              <p:nvPr/>
            </p:nvSpPr>
            <p:spPr>
              <a:xfrm>
                <a:off x="4388566" y="1746658"/>
                <a:ext cx="264092" cy="193735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650" extrusionOk="0">
                    <a:moveTo>
                      <a:pt x="6353" y="1"/>
                    </a:moveTo>
                    <a:lnTo>
                      <a:pt x="6353" y="2462"/>
                    </a:lnTo>
                    <a:lnTo>
                      <a:pt x="0" y="2462"/>
                    </a:lnTo>
                    <a:lnTo>
                      <a:pt x="0" y="9486"/>
                    </a:lnTo>
                    <a:lnTo>
                      <a:pt x="6353" y="9663"/>
                    </a:lnTo>
                    <a:lnTo>
                      <a:pt x="6176" y="12649"/>
                    </a:lnTo>
                    <a:lnTo>
                      <a:pt x="17243" y="12649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28" name="Google Shape;2028;p44"/>
              <p:cNvSpPr/>
              <p:nvPr/>
            </p:nvSpPr>
            <p:spPr>
              <a:xfrm>
                <a:off x="4388566" y="3823020"/>
                <a:ext cx="264092" cy="186751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194" extrusionOk="0">
                    <a:moveTo>
                      <a:pt x="6189" y="0"/>
                    </a:moveTo>
                    <a:lnTo>
                      <a:pt x="6189" y="2391"/>
                    </a:lnTo>
                    <a:lnTo>
                      <a:pt x="0" y="2391"/>
                    </a:lnTo>
                    <a:lnTo>
                      <a:pt x="0" y="8607"/>
                    </a:lnTo>
                    <a:lnTo>
                      <a:pt x="7100" y="8337"/>
                    </a:lnTo>
                    <a:lnTo>
                      <a:pt x="6671" y="12194"/>
                    </a:lnTo>
                    <a:lnTo>
                      <a:pt x="17243" y="12194"/>
                    </a:lnTo>
                    <a:lnTo>
                      <a:pt x="17243" y="0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2029" name="Google Shape;2029;p44"/>
            <p:cNvGrpSpPr/>
            <p:nvPr/>
          </p:nvGrpSpPr>
          <p:grpSpPr>
            <a:xfrm flipH="1">
              <a:off x="1710165" y="1639647"/>
              <a:ext cx="264092" cy="3574071"/>
              <a:chOff x="4388566" y="1616272"/>
              <a:chExt cx="264092" cy="3574071"/>
            </a:xfrm>
          </p:grpSpPr>
          <p:sp>
            <p:nvSpPr>
              <p:cNvPr id="2030" name="Google Shape;2030;p44"/>
              <p:cNvSpPr/>
              <p:nvPr/>
            </p:nvSpPr>
            <p:spPr>
              <a:xfrm>
                <a:off x="4486073" y="1616272"/>
                <a:ext cx="166569" cy="3574071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66410" extrusionOk="0">
                    <a:moveTo>
                      <a:pt x="0" y="1"/>
                    </a:moveTo>
                    <a:lnTo>
                      <a:pt x="2258" y="166410"/>
                    </a:lnTo>
                    <a:lnTo>
                      <a:pt x="10877" y="164930"/>
                    </a:lnTo>
                    <a:lnTo>
                      <a:pt x="88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31" name="Google Shape;2031;p44"/>
              <p:cNvSpPr/>
              <p:nvPr/>
            </p:nvSpPr>
            <p:spPr>
              <a:xfrm>
                <a:off x="4388566" y="1746658"/>
                <a:ext cx="264092" cy="193735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650" extrusionOk="0">
                    <a:moveTo>
                      <a:pt x="6353" y="1"/>
                    </a:moveTo>
                    <a:lnTo>
                      <a:pt x="6353" y="2462"/>
                    </a:lnTo>
                    <a:lnTo>
                      <a:pt x="0" y="2462"/>
                    </a:lnTo>
                    <a:lnTo>
                      <a:pt x="0" y="9486"/>
                    </a:lnTo>
                    <a:lnTo>
                      <a:pt x="6353" y="9663"/>
                    </a:lnTo>
                    <a:lnTo>
                      <a:pt x="6176" y="12649"/>
                    </a:lnTo>
                    <a:lnTo>
                      <a:pt x="17243" y="12649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32" name="Google Shape;2032;p44"/>
              <p:cNvSpPr/>
              <p:nvPr/>
            </p:nvSpPr>
            <p:spPr>
              <a:xfrm>
                <a:off x="4388566" y="3823020"/>
                <a:ext cx="264092" cy="186751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194" extrusionOk="0">
                    <a:moveTo>
                      <a:pt x="6189" y="0"/>
                    </a:moveTo>
                    <a:lnTo>
                      <a:pt x="6189" y="2391"/>
                    </a:lnTo>
                    <a:lnTo>
                      <a:pt x="0" y="2391"/>
                    </a:lnTo>
                    <a:lnTo>
                      <a:pt x="0" y="8607"/>
                    </a:lnTo>
                    <a:lnTo>
                      <a:pt x="7100" y="8337"/>
                    </a:lnTo>
                    <a:lnTo>
                      <a:pt x="6671" y="12194"/>
                    </a:lnTo>
                    <a:lnTo>
                      <a:pt x="17243" y="12194"/>
                    </a:lnTo>
                    <a:lnTo>
                      <a:pt x="17243" y="0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sp>
          <p:nvSpPr>
            <p:cNvPr id="2033" name="Google Shape;2033;p44"/>
            <p:cNvSpPr/>
            <p:nvPr/>
          </p:nvSpPr>
          <p:spPr>
            <a:xfrm rot="10800000" flipH="1">
              <a:off x="5341266" y="3025625"/>
              <a:ext cx="3144491" cy="1817550"/>
            </a:xfrm>
            <a:custGeom>
              <a:avLst/>
              <a:gdLst/>
              <a:ahLst/>
              <a:cxnLst/>
              <a:rect l="l" t="t" r="r" b="b"/>
              <a:pathLst>
                <a:path w="71074" h="72702" extrusionOk="0">
                  <a:moveTo>
                    <a:pt x="935" y="72702"/>
                  </a:moveTo>
                  <a:lnTo>
                    <a:pt x="69204" y="69671"/>
                  </a:lnTo>
                  <a:lnTo>
                    <a:pt x="71074" y="0"/>
                  </a:lnTo>
                  <a:lnTo>
                    <a:pt x="0" y="2563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</p:sp>
        <p:sp>
          <p:nvSpPr>
            <p:cNvPr id="2034" name="Google Shape;2034;p44"/>
            <p:cNvSpPr/>
            <p:nvPr/>
          </p:nvSpPr>
          <p:spPr>
            <a:xfrm>
              <a:off x="5330935" y="1133900"/>
              <a:ext cx="3165153" cy="1648275"/>
            </a:xfrm>
            <a:custGeom>
              <a:avLst/>
              <a:gdLst/>
              <a:ahLst/>
              <a:cxnLst/>
              <a:rect l="l" t="t" r="r" b="b"/>
              <a:pathLst>
                <a:path w="71541" h="65931" extrusionOk="0">
                  <a:moveTo>
                    <a:pt x="0" y="65931"/>
                  </a:moveTo>
                  <a:lnTo>
                    <a:pt x="71541" y="64060"/>
                  </a:lnTo>
                  <a:lnTo>
                    <a:pt x="69671" y="0"/>
                  </a:lnTo>
                  <a:lnTo>
                    <a:pt x="0" y="936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</p:sp>
        <p:sp>
          <p:nvSpPr>
            <p:cNvPr id="2035" name="Google Shape;2035;p44"/>
            <p:cNvSpPr/>
            <p:nvPr/>
          </p:nvSpPr>
          <p:spPr>
            <a:xfrm>
              <a:off x="1956150" y="1157300"/>
              <a:ext cx="3165100" cy="1648250"/>
            </a:xfrm>
            <a:custGeom>
              <a:avLst/>
              <a:gdLst/>
              <a:ahLst/>
              <a:cxnLst/>
              <a:rect l="l" t="t" r="r" b="b"/>
              <a:pathLst>
                <a:path w="126604" h="65930" extrusionOk="0">
                  <a:moveTo>
                    <a:pt x="0" y="65930"/>
                  </a:moveTo>
                  <a:lnTo>
                    <a:pt x="126604" y="64995"/>
                  </a:lnTo>
                  <a:lnTo>
                    <a:pt x="120735" y="0"/>
                  </a:lnTo>
                  <a:lnTo>
                    <a:pt x="664" y="585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</p:sp>
        <p:sp>
          <p:nvSpPr>
            <p:cNvPr id="2036" name="Google Shape;2036;p44"/>
            <p:cNvSpPr/>
            <p:nvPr/>
          </p:nvSpPr>
          <p:spPr>
            <a:xfrm>
              <a:off x="1935192" y="3022603"/>
              <a:ext cx="3207004" cy="1823600"/>
            </a:xfrm>
            <a:custGeom>
              <a:avLst/>
              <a:gdLst/>
              <a:ahLst/>
              <a:cxnLst/>
              <a:rect l="l" t="t" r="r" b="b"/>
              <a:pathLst>
                <a:path w="71541" h="72944" extrusionOk="0">
                  <a:moveTo>
                    <a:pt x="0" y="72944"/>
                  </a:moveTo>
                  <a:lnTo>
                    <a:pt x="71541" y="69671"/>
                  </a:lnTo>
                  <a:lnTo>
                    <a:pt x="69671" y="0"/>
                  </a:lnTo>
                  <a:lnTo>
                    <a:pt x="0" y="1645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</p:sp>
        <p:grpSp>
          <p:nvGrpSpPr>
            <p:cNvPr id="2037" name="Google Shape;2037;p44"/>
            <p:cNvGrpSpPr/>
            <p:nvPr/>
          </p:nvGrpSpPr>
          <p:grpSpPr>
            <a:xfrm>
              <a:off x="471217" y="1479569"/>
              <a:ext cx="929855" cy="3734152"/>
              <a:chOff x="3722804" y="1456194"/>
              <a:chExt cx="929855" cy="3734152"/>
            </a:xfrm>
          </p:grpSpPr>
          <p:sp>
            <p:nvSpPr>
              <p:cNvPr id="2038" name="Google Shape;2038;p44"/>
              <p:cNvSpPr/>
              <p:nvPr/>
            </p:nvSpPr>
            <p:spPr>
              <a:xfrm>
                <a:off x="3722804" y="1456194"/>
                <a:ext cx="679787" cy="2878623"/>
              </a:xfrm>
              <a:custGeom>
                <a:avLst/>
                <a:gdLst/>
                <a:ahLst/>
                <a:cxnLst/>
                <a:rect l="l" t="t" r="r" b="b"/>
                <a:pathLst>
                  <a:path w="44387" h="187961" extrusionOk="0">
                    <a:moveTo>
                      <a:pt x="0" y="1"/>
                    </a:moveTo>
                    <a:lnTo>
                      <a:pt x="0" y="187960"/>
                    </a:lnTo>
                    <a:lnTo>
                      <a:pt x="44387" y="182085"/>
                    </a:lnTo>
                    <a:lnTo>
                      <a:pt x="44387" y="36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39" name="Google Shape;2039;p44"/>
              <p:cNvSpPr/>
              <p:nvPr/>
            </p:nvSpPr>
            <p:spPr>
              <a:xfrm>
                <a:off x="4486063" y="1616275"/>
                <a:ext cx="166597" cy="3574071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66410" extrusionOk="0">
                    <a:moveTo>
                      <a:pt x="0" y="1"/>
                    </a:moveTo>
                    <a:lnTo>
                      <a:pt x="2258" y="166410"/>
                    </a:lnTo>
                    <a:lnTo>
                      <a:pt x="10877" y="164930"/>
                    </a:lnTo>
                    <a:lnTo>
                      <a:pt x="88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>
                <a:off x="4388566" y="1746658"/>
                <a:ext cx="264092" cy="193735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650" extrusionOk="0">
                    <a:moveTo>
                      <a:pt x="6353" y="1"/>
                    </a:moveTo>
                    <a:lnTo>
                      <a:pt x="6353" y="2462"/>
                    </a:lnTo>
                    <a:lnTo>
                      <a:pt x="0" y="2462"/>
                    </a:lnTo>
                    <a:lnTo>
                      <a:pt x="0" y="9486"/>
                    </a:lnTo>
                    <a:lnTo>
                      <a:pt x="6353" y="9663"/>
                    </a:lnTo>
                    <a:lnTo>
                      <a:pt x="6176" y="12649"/>
                    </a:lnTo>
                    <a:lnTo>
                      <a:pt x="17243" y="12649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>
                <a:off x="4375840" y="2443353"/>
                <a:ext cx="276819" cy="188313"/>
              </a:xfrm>
              <a:custGeom>
                <a:avLst/>
                <a:gdLst/>
                <a:ahLst/>
                <a:cxnLst/>
                <a:rect l="l" t="t" r="r" b="b"/>
                <a:pathLst>
                  <a:path w="18075" h="12296" extrusionOk="0">
                    <a:moveTo>
                      <a:pt x="7007" y="1"/>
                    </a:moveTo>
                    <a:lnTo>
                      <a:pt x="7361" y="2457"/>
                    </a:lnTo>
                    <a:lnTo>
                      <a:pt x="0" y="1667"/>
                    </a:lnTo>
                    <a:lnTo>
                      <a:pt x="0" y="10564"/>
                    </a:lnTo>
                    <a:lnTo>
                      <a:pt x="7184" y="9835"/>
                    </a:lnTo>
                    <a:lnTo>
                      <a:pt x="7184" y="12296"/>
                    </a:lnTo>
                    <a:lnTo>
                      <a:pt x="18074" y="12296"/>
                    </a:lnTo>
                    <a:lnTo>
                      <a:pt x="18074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>
                <a:off x="4388566" y="3112649"/>
                <a:ext cx="264092" cy="205098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3392" extrusionOk="0">
                    <a:moveTo>
                      <a:pt x="5474" y="1"/>
                    </a:moveTo>
                    <a:lnTo>
                      <a:pt x="5474" y="4710"/>
                    </a:lnTo>
                    <a:lnTo>
                      <a:pt x="0" y="4710"/>
                    </a:lnTo>
                    <a:lnTo>
                      <a:pt x="0" y="10520"/>
                    </a:lnTo>
                    <a:lnTo>
                      <a:pt x="6910" y="10520"/>
                    </a:lnTo>
                    <a:lnTo>
                      <a:pt x="6671" y="13392"/>
                    </a:lnTo>
                    <a:lnTo>
                      <a:pt x="17243" y="13392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>
                <a:off x="4388566" y="3823020"/>
                <a:ext cx="264092" cy="186751"/>
              </a:xfrm>
              <a:custGeom>
                <a:avLst/>
                <a:gdLst/>
                <a:ahLst/>
                <a:cxnLst/>
                <a:rect l="l" t="t" r="r" b="b"/>
                <a:pathLst>
                  <a:path w="17244" h="12194" extrusionOk="0">
                    <a:moveTo>
                      <a:pt x="6189" y="0"/>
                    </a:moveTo>
                    <a:lnTo>
                      <a:pt x="6189" y="2391"/>
                    </a:lnTo>
                    <a:lnTo>
                      <a:pt x="0" y="2391"/>
                    </a:lnTo>
                    <a:lnTo>
                      <a:pt x="0" y="8607"/>
                    </a:lnTo>
                    <a:lnTo>
                      <a:pt x="7100" y="8337"/>
                    </a:lnTo>
                    <a:lnTo>
                      <a:pt x="6671" y="12194"/>
                    </a:lnTo>
                    <a:lnTo>
                      <a:pt x="17243" y="12194"/>
                    </a:lnTo>
                    <a:lnTo>
                      <a:pt x="17243" y="0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4" name="Google Shape;2044;p44"/>
              <p:cNvSpPr/>
              <p:nvPr/>
            </p:nvSpPr>
            <p:spPr>
              <a:xfrm>
                <a:off x="3781311" y="1592528"/>
                <a:ext cx="567742" cy="567758"/>
              </a:xfrm>
              <a:custGeom>
                <a:avLst/>
                <a:gdLst/>
                <a:ahLst/>
                <a:cxnLst/>
                <a:rect l="l" t="t" r="r" b="b"/>
                <a:pathLst>
                  <a:path w="37071" h="37072" extrusionOk="0">
                    <a:moveTo>
                      <a:pt x="18538" y="1"/>
                    </a:moveTo>
                    <a:cubicBezTo>
                      <a:pt x="8297" y="1"/>
                      <a:pt x="0" y="8302"/>
                      <a:pt x="0" y="18538"/>
                    </a:cubicBezTo>
                    <a:cubicBezTo>
                      <a:pt x="0" y="28775"/>
                      <a:pt x="8297" y="37071"/>
                      <a:pt x="18538" y="37071"/>
                    </a:cubicBezTo>
                    <a:cubicBezTo>
                      <a:pt x="28774" y="37071"/>
                      <a:pt x="37071" y="28775"/>
                      <a:pt x="37071" y="18538"/>
                    </a:cubicBezTo>
                    <a:cubicBezTo>
                      <a:pt x="37071" y="8302"/>
                      <a:pt x="28774" y="1"/>
                      <a:pt x="185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5" name="Google Shape;2045;p44"/>
              <p:cNvSpPr/>
              <p:nvPr/>
            </p:nvSpPr>
            <p:spPr>
              <a:xfrm>
                <a:off x="3908380" y="1746230"/>
                <a:ext cx="278228" cy="269130"/>
              </a:xfrm>
              <a:custGeom>
                <a:avLst/>
                <a:gdLst/>
                <a:ahLst/>
                <a:cxnLst/>
                <a:rect l="l" t="t" r="r" b="b"/>
                <a:pathLst>
                  <a:path w="18167" h="17573" extrusionOk="0">
                    <a:moveTo>
                      <a:pt x="12094" y="1"/>
                    </a:moveTo>
                    <a:cubicBezTo>
                      <a:pt x="9391" y="1"/>
                      <a:pt x="6255" y="1709"/>
                      <a:pt x="3928" y="4597"/>
                    </a:cubicBezTo>
                    <a:cubicBezTo>
                      <a:pt x="632" y="8701"/>
                      <a:pt x="0" y="13883"/>
                      <a:pt x="2748" y="16362"/>
                    </a:cubicBezTo>
                    <a:cubicBezTo>
                      <a:pt x="3655" y="17179"/>
                      <a:pt x="4841" y="17572"/>
                      <a:pt x="6151" y="17572"/>
                    </a:cubicBezTo>
                    <a:cubicBezTo>
                      <a:pt x="8807" y="17572"/>
                      <a:pt x="11974" y="15958"/>
                      <a:pt x="14358" y="12991"/>
                    </a:cubicBezTo>
                    <a:cubicBezTo>
                      <a:pt x="17924" y="8569"/>
                      <a:pt x="18167" y="3082"/>
                      <a:pt x="15167" y="934"/>
                    </a:cubicBezTo>
                    <a:cubicBezTo>
                      <a:pt x="14279" y="299"/>
                      <a:pt x="13224" y="1"/>
                      <a:pt x="120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3806137" y="1702000"/>
                <a:ext cx="90956" cy="339518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22169" extrusionOk="0">
                    <a:moveTo>
                      <a:pt x="5819" y="1"/>
                    </a:moveTo>
                    <a:cubicBezTo>
                      <a:pt x="5676" y="1"/>
                      <a:pt x="4556" y="812"/>
                      <a:pt x="3274" y="2550"/>
                    </a:cubicBezTo>
                    <a:cubicBezTo>
                      <a:pt x="1945" y="4339"/>
                      <a:pt x="535" y="7255"/>
                      <a:pt x="266" y="10723"/>
                    </a:cubicBezTo>
                    <a:cubicBezTo>
                      <a:pt x="1" y="14191"/>
                      <a:pt x="946" y="17288"/>
                      <a:pt x="1989" y="19263"/>
                    </a:cubicBezTo>
                    <a:cubicBezTo>
                      <a:pt x="2998" y="21196"/>
                      <a:pt x="3987" y="22169"/>
                      <a:pt x="4113" y="22169"/>
                    </a:cubicBezTo>
                    <a:cubicBezTo>
                      <a:pt x="4117" y="22169"/>
                      <a:pt x="4120" y="22168"/>
                      <a:pt x="4123" y="22166"/>
                    </a:cubicBezTo>
                    <a:cubicBezTo>
                      <a:pt x="4246" y="22077"/>
                      <a:pt x="3416" y="20982"/>
                      <a:pt x="2559" y="18994"/>
                    </a:cubicBezTo>
                    <a:cubicBezTo>
                      <a:pt x="1697" y="17023"/>
                      <a:pt x="906" y="14068"/>
                      <a:pt x="1158" y="10790"/>
                    </a:cubicBezTo>
                    <a:cubicBezTo>
                      <a:pt x="1410" y="7516"/>
                      <a:pt x="2647" y="4719"/>
                      <a:pt x="3800" y="2904"/>
                    </a:cubicBezTo>
                    <a:cubicBezTo>
                      <a:pt x="4949" y="1066"/>
                      <a:pt x="5938" y="111"/>
                      <a:pt x="5832" y="5"/>
                    </a:cubicBezTo>
                    <a:cubicBezTo>
                      <a:pt x="5830" y="2"/>
                      <a:pt x="5825" y="1"/>
                      <a:pt x="58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7" name="Google Shape;2047;p44"/>
              <p:cNvSpPr/>
              <p:nvPr/>
            </p:nvSpPr>
            <p:spPr>
              <a:xfrm>
                <a:off x="3761141" y="1549708"/>
                <a:ext cx="580944" cy="169706"/>
              </a:xfrm>
              <a:custGeom>
                <a:avLst/>
                <a:gdLst/>
                <a:ahLst/>
                <a:cxnLst/>
                <a:rect l="l" t="t" r="r" b="b"/>
                <a:pathLst>
                  <a:path w="37933" h="11081" extrusionOk="0">
                    <a:moveTo>
                      <a:pt x="1772" y="0"/>
                    </a:moveTo>
                    <a:lnTo>
                      <a:pt x="1" y="11080"/>
                    </a:lnTo>
                    <a:lnTo>
                      <a:pt x="37933" y="10250"/>
                    </a:lnTo>
                    <a:lnTo>
                      <a:pt x="37933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8" name="Google Shape;2048;p44"/>
              <p:cNvSpPr/>
              <p:nvPr/>
            </p:nvSpPr>
            <p:spPr>
              <a:xfrm>
                <a:off x="3778539" y="2275026"/>
                <a:ext cx="567681" cy="567742"/>
              </a:xfrm>
              <a:custGeom>
                <a:avLst/>
                <a:gdLst/>
                <a:ahLst/>
                <a:cxnLst/>
                <a:rect l="l" t="t" r="r" b="b"/>
                <a:pathLst>
                  <a:path w="37067" h="37071" extrusionOk="0">
                    <a:moveTo>
                      <a:pt x="18533" y="0"/>
                    </a:moveTo>
                    <a:cubicBezTo>
                      <a:pt x="13616" y="0"/>
                      <a:pt x="8902" y="1957"/>
                      <a:pt x="5425" y="5430"/>
                    </a:cubicBezTo>
                    <a:cubicBezTo>
                      <a:pt x="1953" y="8907"/>
                      <a:pt x="0" y="13621"/>
                      <a:pt x="0" y="18538"/>
                    </a:cubicBezTo>
                    <a:cubicBezTo>
                      <a:pt x="0" y="23455"/>
                      <a:pt x="1953" y="28169"/>
                      <a:pt x="5425" y="31641"/>
                    </a:cubicBezTo>
                    <a:cubicBezTo>
                      <a:pt x="8902" y="35118"/>
                      <a:pt x="13616" y="37071"/>
                      <a:pt x="18533" y="37071"/>
                    </a:cubicBezTo>
                    <a:cubicBezTo>
                      <a:pt x="23450" y="37071"/>
                      <a:pt x="28164" y="35118"/>
                      <a:pt x="31641" y="31641"/>
                    </a:cubicBezTo>
                    <a:cubicBezTo>
                      <a:pt x="35114" y="28169"/>
                      <a:pt x="37066" y="23455"/>
                      <a:pt x="37066" y="18538"/>
                    </a:cubicBezTo>
                    <a:cubicBezTo>
                      <a:pt x="37066" y="13621"/>
                      <a:pt x="35114" y="8907"/>
                      <a:pt x="31641" y="5430"/>
                    </a:cubicBezTo>
                    <a:cubicBezTo>
                      <a:pt x="28164" y="1957"/>
                      <a:pt x="23450" y="0"/>
                      <a:pt x="18533" y="0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49" name="Google Shape;2049;p44"/>
              <p:cNvSpPr/>
              <p:nvPr/>
            </p:nvSpPr>
            <p:spPr>
              <a:xfrm>
                <a:off x="3905608" y="2428727"/>
                <a:ext cx="278228" cy="269115"/>
              </a:xfrm>
              <a:custGeom>
                <a:avLst/>
                <a:gdLst/>
                <a:ahLst/>
                <a:cxnLst/>
                <a:rect l="l" t="t" r="r" b="b"/>
                <a:pathLst>
                  <a:path w="18167" h="17572" extrusionOk="0">
                    <a:moveTo>
                      <a:pt x="12093" y="0"/>
                    </a:moveTo>
                    <a:cubicBezTo>
                      <a:pt x="9391" y="0"/>
                      <a:pt x="6254" y="1709"/>
                      <a:pt x="3923" y="4601"/>
                    </a:cubicBezTo>
                    <a:cubicBezTo>
                      <a:pt x="627" y="8701"/>
                      <a:pt x="0" y="13883"/>
                      <a:pt x="2748" y="16361"/>
                    </a:cubicBezTo>
                    <a:cubicBezTo>
                      <a:pt x="3653" y="17179"/>
                      <a:pt x="4839" y="17572"/>
                      <a:pt x="6150" y="17572"/>
                    </a:cubicBezTo>
                    <a:cubicBezTo>
                      <a:pt x="8806" y="17572"/>
                      <a:pt x="11974" y="15959"/>
                      <a:pt x="14358" y="12995"/>
                    </a:cubicBezTo>
                    <a:cubicBezTo>
                      <a:pt x="17919" y="8568"/>
                      <a:pt x="18166" y="3081"/>
                      <a:pt x="15162" y="934"/>
                    </a:cubicBezTo>
                    <a:cubicBezTo>
                      <a:pt x="14276" y="298"/>
                      <a:pt x="13222" y="0"/>
                      <a:pt x="120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0" name="Google Shape;2050;p44"/>
              <p:cNvSpPr/>
              <p:nvPr/>
            </p:nvSpPr>
            <p:spPr>
              <a:xfrm>
                <a:off x="3803304" y="2384498"/>
                <a:ext cx="90940" cy="339518"/>
              </a:xfrm>
              <a:custGeom>
                <a:avLst/>
                <a:gdLst/>
                <a:ahLst/>
                <a:cxnLst/>
                <a:rect l="l" t="t" r="r" b="b"/>
                <a:pathLst>
                  <a:path w="5938" h="22169" extrusionOk="0">
                    <a:moveTo>
                      <a:pt x="5822" y="0"/>
                    </a:moveTo>
                    <a:cubicBezTo>
                      <a:pt x="5675" y="0"/>
                      <a:pt x="4556" y="811"/>
                      <a:pt x="3278" y="2550"/>
                    </a:cubicBezTo>
                    <a:cubicBezTo>
                      <a:pt x="1944" y="4339"/>
                      <a:pt x="535" y="7255"/>
                      <a:pt x="270" y="10723"/>
                    </a:cubicBezTo>
                    <a:cubicBezTo>
                      <a:pt x="0" y="14191"/>
                      <a:pt x="946" y="17288"/>
                      <a:pt x="1988" y="19262"/>
                    </a:cubicBezTo>
                    <a:cubicBezTo>
                      <a:pt x="2998" y="21196"/>
                      <a:pt x="3990" y="22168"/>
                      <a:pt x="4117" y="22168"/>
                    </a:cubicBezTo>
                    <a:cubicBezTo>
                      <a:pt x="4121" y="22168"/>
                      <a:pt x="4124" y="22167"/>
                      <a:pt x="4127" y="22165"/>
                    </a:cubicBezTo>
                    <a:cubicBezTo>
                      <a:pt x="4246" y="22077"/>
                      <a:pt x="3415" y="20981"/>
                      <a:pt x="2563" y="18993"/>
                    </a:cubicBezTo>
                    <a:cubicBezTo>
                      <a:pt x="1701" y="17023"/>
                      <a:pt x="906" y="14067"/>
                      <a:pt x="1158" y="10789"/>
                    </a:cubicBezTo>
                    <a:cubicBezTo>
                      <a:pt x="1414" y="7515"/>
                      <a:pt x="2647" y="4719"/>
                      <a:pt x="3800" y="2903"/>
                    </a:cubicBezTo>
                    <a:cubicBezTo>
                      <a:pt x="4953" y="1065"/>
                      <a:pt x="5938" y="111"/>
                      <a:pt x="5836" y="5"/>
                    </a:cubicBezTo>
                    <a:cubicBezTo>
                      <a:pt x="5834" y="2"/>
                      <a:pt x="5829" y="0"/>
                      <a:pt x="58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3758308" y="2232190"/>
                <a:ext cx="581005" cy="169706"/>
              </a:xfrm>
              <a:custGeom>
                <a:avLst/>
                <a:gdLst/>
                <a:ahLst/>
                <a:cxnLst/>
                <a:rect l="l" t="t" r="r" b="b"/>
                <a:pathLst>
                  <a:path w="37937" h="11081" extrusionOk="0">
                    <a:moveTo>
                      <a:pt x="1772" y="1"/>
                    </a:moveTo>
                    <a:lnTo>
                      <a:pt x="0" y="11081"/>
                    </a:lnTo>
                    <a:lnTo>
                      <a:pt x="0" y="11081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1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3771831" y="2957585"/>
                <a:ext cx="567696" cy="567681"/>
              </a:xfrm>
              <a:custGeom>
                <a:avLst/>
                <a:gdLst/>
                <a:ahLst/>
                <a:cxnLst/>
                <a:rect l="l" t="t" r="r" b="b"/>
                <a:pathLst>
                  <a:path w="37068" h="37067" extrusionOk="0">
                    <a:moveTo>
                      <a:pt x="18534" y="0"/>
                    </a:moveTo>
                    <a:cubicBezTo>
                      <a:pt x="8298" y="0"/>
                      <a:pt x="1" y="8297"/>
                      <a:pt x="1" y="18533"/>
                    </a:cubicBezTo>
                    <a:cubicBezTo>
                      <a:pt x="1" y="28769"/>
                      <a:pt x="8298" y="37066"/>
                      <a:pt x="18534" y="37066"/>
                    </a:cubicBezTo>
                    <a:cubicBezTo>
                      <a:pt x="28770" y="37066"/>
                      <a:pt x="37067" y="28769"/>
                      <a:pt x="37067" y="18533"/>
                    </a:cubicBezTo>
                    <a:cubicBezTo>
                      <a:pt x="37067" y="8297"/>
                      <a:pt x="28770" y="0"/>
                      <a:pt x="18534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3898900" y="3111210"/>
                <a:ext cx="278243" cy="269130"/>
              </a:xfrm>
              <a:custGeom>
                <a:avLst/>
                <a:gdLst/>
                <a:ahLst/>
                <a:cxnLst/>
                <a:rect l="l" t="t" r="r" b="b"/>
                <a:pathLst>
                  <a:path w="18168" h="17573" extrusionOk="0">
                    <a:moveTo>
                      <a:pt x="12094" y="0"/>
                    </a:moveTo>
                    <a:cubicBezTo>
                      <a:pt x="9392" y="0"/>
                      <a:pt x="6254" y="1710"/>
                      <a:pt x="3924" y="4601"/>
                    </a:cubicBezTo>
                    <a:cubicBezTo>
                      <a:pt x="628" y="8705"/>
                      <a:pt x="1" y="13883"/>
                      <a:pt x="2749" y="16362"/>
                    </a:cubicBezTo>
                    <a:cubicBezTo>
                      <a:pt x="3654" y="17179"/>
                      <a:pt x="4840" y="17572"/>
                      <a:pt x="6150" y="17572"/>
                    </a:cubicBezTo>
                    <a:cubicBezTo>
                      <a:pt x="8806" y="17572"/>
                      <a:pt x="11973" y="15959"/>
                      <a:pt x="14354" y="12995"/>
                    </a:cubicBezTo>
                    <a:cubicBezTo>
                      <a:pt x="17920" y="8573"/>
                      <a:pt x="18167" y="3081"/>
                      <a:pt x="15163" y="934"/>
                    </a:cubicBezTo>
                    <a:cubicBezTo>
                      <a:pt x="14276" y="299"/>
                      <a:pt x="13223" y="0"/>
                      <a:pt x="12094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3796596" y="3066980"/>
                <a:ext cx="90956" cy="339518"/>
              </a:xfrm>
              <a:custGeom>
                <a:avLst/>
                <a:gdLst/>
                <a:ahLst/>
                <a:cxnLst/>
                <a:rect l="l" t="t" r="r" b="b"/>
                <a:pathLst>
                  <a:path w="5939" h="22169" extrusionOk="0">
                    <a:moveTo>
                      <a:pt x="5823" y="0"/>
                    </a:moveTo>
                    <a:cubicBezTo>
                      <a:pt x="5676" y="0"/>
                      <a:pt x="4556" y="811"/>
                      <a:pt x="3279" y="2550"/>
                    </a:cubicBezTo>
                    <a:cubicBezTo>
                      <a:pt x="1945" y="4339"/>
                      <a:pt x="535" y="7255"/>
                      <a:pt x="270" y="10723"/>
                    </a:cubicBezTo>
                    <a:cubicBezTo>
                      <a:pt x="1" y="14191"/>
                      <a:pt x="946" y="17288"/>
                      <a:pt x="1989" y="19263"/>
                    </a:cubicBezTo>
                    <a:cubicBezTo>
                      <a:pt x="2998" y="21200"/>
                      <a:pt x="3991" y="22169"/>
                      <a:pt x="4117" y="22169"/>
                    </a:cubicBezTo>
                    <a:cubicBezTo>
                      <a:pt x="4122" y="22169"/>
                      <a:pt x="4125" y="22168"/>
                      <a:pt x="4127" y="22165"/>
                    </a:cubicBezTo>
                    <a:cubicBezTo>
                      <a:pt x="4246" y="22077"/>
                      <a:pt x="3416" y="20986"/>
                      <a:pt x="2559" y="18993"/>
                    </a:cubicBezTo>
                    <a:cubicBezTo>
                      <a:pt x="1702" y="17023"/>
                      <a:pt x="906" y="14067"/>
                      <a:pt x="1158" y="10789"/>
                    </a:cubicBezTo>
                    <a:cubicBezTo>
                      <a:pt x="1410" y="7516"/>
                      <a:pt x="2647" y="4719"/>
                      <a:pt x="3800" y="2903"/>
                    </a:cubicBezTo>
                    <a:cubicBezTo>
                      <a:pt x="4953" y="1066"/>
                      <a:pt x="5938" y="111"/>
                      <a:pt x="5837" y="5"/>
                    </a:cubicBezTo>
                    <a:cubicBezTo>
                      <a:pt x="5834" y="2"/>
                      <a:pt x="5830" y="0"/>
                      <a:pt x="58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3751600" y="2914688"/>
                <a:ext cx="581020" cy="169706"/>
              </a:xfrm>
              <a:custGeom>
                <a:avLst/>
                <a:gdLst/>
                <a:ahLst/>
                <a:cxnLst/>
                <a:rect l="l" t="t" r="r" b="b"/>
                <a:pathLst>
                  <a:path w="37938" h="11081" extrusionOk="0">
                    <a:moveTo>
                      <a:pt x="1772" y="0"/>
                    </a:moveTo>
                    <a:lnTo>
                      <a:pt x="1" y="11080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3791388" y="3640067"/>
                <a:ext cx="567758" cy="567681"/>
              </a:xfrm>
              <a:custGeom>
                <a:avLst/>
                <a:gdLst/>
                <a:ahLst/>
                <a:cxnLst/>
                <a:rect l="l" t="t" r="r" b="b"/>
                <a:pathLst>
                  <a:path w="37072" h="37067" extrusionOk="0">
                    <a:moveTo>
                      <a:pt x="18538" y="0"/>
                    </a:moveTo>
                    <a:cubicBezTo>
                      <a:pt x="8302" y="0"/>
                      <a:pt x="1" y="8297"/>
                      <a:pt x="1" y="18534"/>
                    </a:cubicBezTo>
                    <a:cubicBezTo>
                      <a:pt x="1" y="28770"/>
                      <a:pt x="8302" y="37067"/>
                      <a:pt x="18538" y="37067"/>
                    </a:cubicBezTo>
                    <a:cubicBezTo>
                      <a:pt x="28774" y="37067"/>
                      <a:pt x="37071" y="28770"/>
                      <a:pt x="37071" y="18534"/>
                    </a:cubicBezTo>
                    <a:cubicBezTo>
                      <a:pt x="37071" y="8297"/>
                      <a:pt x="28774" y="0"/>
                      <a:pt x="18538" y="0"/>
                    </a:cubicBezTo>
                    <a:close/>
                  </a:path>
                </a:pathLst>
              </a:custGeom>
              <a:solidFill>
                <a:srgbClr val="E977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7" name="Google Shape;2057;p44"/>
              <p:cNvSpPr/>
              <p:nvPr/>
            </p:nvSpPr>
            <p:spPr>
              <a:xfrm>
                <a:off x="3918457" y="3793707"/>
                <a:ext cx="278228" cy="269115"/>
              </a:xfrm>
              <a:custGeom>
                <a:avLst/>
                <a:gdLst/>
                <a:ahLst/>
                <a:cxnLst/>
                <a:rect l="l" t="t" r="r" b="b"/>
                <a:pathLst>
                  <a:path w="18167" h="17572" extrusionOk="0">
                    <a:moveTo>
                      <a:pt x="12100" y="1"/>
                    </a:moveTo>
                    <a:cubicBezTo>
                      <a:pt x="9398" y="1"/>
                      <a:pt x="6259" y="1711"/>
                      <a:pt x="3928" y="4601"/>
                    </a:cubicBezTo>
                    <a:cubicBezTo>
                      <a:pt x="632" y="8705"/>
                      <a:pt x="0" y="13883"/>
                      <a:pt x="2753" y="16361"/>
                    </a:cubicBezTo>
                    <a:cubicBezTo>
                      <a:pt x="3658" y="17179"/>
                      <a:pt x="4844" y="17572"/>
                      <a:pt x="6155" y="17572"/>
                    </a:cubicBezTo>
                    <a:cubicBezTo>
                      <a:pt x="8810" y="17572"/>
                      <a:pt x="11977" y="15958"/>
                      <a:pt x="14359" y="12995"/>
                    </a:cubicBezTo>
                    <a:cubicBezTo>
                      <a:pt x="17924" y="8572"/>
                      <a:pt x="18167" y="3081"/>
                      <a:pt x="15167" y="934"/>
                    </a:cubicBezTo>
                    <a:cubicBezTo>
                      <a:pt x="14281" y="299"/>
                      <a:pt x="13229" y="1"/>
                      <a:pt x="121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8" name="Google Shape;2058;p44"/>
              <p:cNvSpPr/>
              <p:nvPr/>
            </p:nvSpPr>
            <p:spPr>
              <a:xfrm>
                <a:off x="3816229" y="3749462"/>
                <a:ext cx="90940" cy="339518"/>
              </a:xfrm>
              <a:custGeom>
                <a:avLst/>
                <a:gdLst/>
                <a:ahLst/>
                <a:cxnLst/>
                <a:rect l="l" t="t" r="r" b="b"/>
                <a:pathLst>
                  <a:path w="5938" h="22169" extrusionOk="0">
                    <a:moveTo>
                      <a:pt x="5818" y="1"/>
                    </a:moveTo>
                    <a:cubicBezTo>
                      <a:pt x="5675" y="1"/>
                      <a:pt x="4555" y="812"/>
                      <a:pt x="3278" y="2550"/>
                    </a:cubicBezTo>
                    <a:cubicBezTo>
                      <a:pt x="1944" y="4340"/>
                      <a:pt x="535" y="7255"/>
                      <a:pt x="269" y="10723"/>
                    </a:cubicBezTo>
                    <a:cubicBezTo>
                      <a:pt x="0" y="14192"/>
                      <a:pt x="945" y="17288"/>
                      <a:pt x="1988" y="19263"/>
                    </a:cubicBezTo>
                    <a:cubicBezTo>
                      <a:pt x="2997" y="21200"/>
                      <a:pt x="3990" y="22169"/>
                      <a:pt x="4117" y="22169"/>
                    </a:cubicBezTo>
                    <a:cubicBezTo>
                      <a:pt x="4121" y="22169"/>
                      <a:pt x="4124" y="22168"/>
                      <a:pt x="4126" y="22166"/>
                    </a:cubicBezTo>
                    <a:cubicBezTo>
                      <a:pt x="4246" y="22077"/>
                      <a:pt x="3415" y="20986"/>
                      <a:pt x="2558" y="18994"/>
                    </a:cubicBezTo>
                    <a:cubicBezTo>
                      <a:pt x="1696" y="17023"/>
                      <a:pt x="906" y="14068"/>
                      <a:pt x="1157" y="10794"/>
                    </a:cubicBezTo>
                    <a:cubicBezTo>
                      <a:pt x="1409" y="7516"/>
                      <a:pt x="2646" y="4720"/>
                      <a:pt x="3799" y="2904"/>
                    </a:cubicBezTo>
                    <a:cubicBezTo>
                      <a:pt x="4952" y="1066"/>
                      <a:pt x="5938" y="112"/>
                      <a:pt x="5832" y="6"/>
                    </a:cubicBezTo>
                    <a:cubicBezTo>
                      <a:pt x="5829" y="2"/>
                      <a:pt x="5825" y="1"/>
                      <a:pt x="58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  <p:sp>
            <p:nvSpPr>
              <p:cNvPr id="2059" name="Google Shape;2059;p44"/>
              <p:cNvSpPr/>
              <p:nvPr/>
            </p:nvSpPr>
            <p:spPr>
              <a:xfrm>
                <a:off x="3771234" y="3597170"/>
                <a:ext cx="581005" cy="169706"/>
              </a:xfrm>
              <a:custGeom>
                <a:avLst/>
                <a:gdLst/>
                <a:ahLst/>
                <a:cxnLst/>
                <a:rect l="l" t="t" r="r" b="b"/>
                <a:pathLst>
                  <a:path w="37937" h="11081" extrusionOk="0">
                    <a:moveTo>
                      <a:pt x="1772" y="0"/>
                    </a:moveTo>
                    <a:lnTo>
                      <a:pt x="0" y="11081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</p:grpSp>
      <p:sp>
        <p:nvSpPr>
          <p:cNvPr id="2060" name="Google Shape;2060;p44"/>
          <p:cNvSpPr txBox="1"/>
          <p:nvPr/>
        </p:nvSpPr>
        <p:spPr>
          <a:xfrm>
            <a:off x="2213294" y="2097325"/>
            <a:ext cx="26508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the smallest, 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only a bit larger than the Moon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1" name="Google Shape;2061;p44"/>
          <p:cNvSpPr txBox="1"/>
          <p:nvPr/>
        </p:nvSpPr>
        <p:spPr>
          <a:xfrm>
            <a:off x="5643076" y="2097325"/>
            <a:ext cx="26166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it</a:t>
            </a: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’s hot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and it is the second planet from the Sun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2" name="Google Shape;2062;p44"/>
          <p:cNvSpPr txBox="1"/>
          <p:nvPr/>
        </p:nvSpPr>
        <p:spPr>
          <a:xfrm>
            <a:off x="2213294" y="4029732"/>
            <a:ext cx="26508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 is composed mostly of hydrogen and helium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3" name="Google Shape;2063;p44"/>
          <p:cNvSpPr txBox="1"/>
          <p:nvPr/>
        </p:nvSpPr>
        <p:spPr>
          <a:xfrm>
            <a:off x="5643076" y="4029732"/>
            <a:ext cx="26166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actually a cold place. It’s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4" name="Google Shape;2064;p44"/>
          <p:cNvSpPr txBox="1"/>
          <p:nvPr/>
        </p:nvSpPr>
        <p:spPr>
          <a:xfrm>
            <a:off x="2213294" y="1728685"/>
            <a:ext cx="26508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5" name="Google Shape;2065;p44"/>
          <p:cNvSpPr txBox="1"/>
          <p:nvPr/>
        </p:nvSpPr>
        <p:spPr>
          <a:xfrm>
            <a:off x="5657326" y="1728675"/>
            <a:ext cx="2588100" cy="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6B26B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rgbClr val="F6B26B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6" name="Google Shape;2066;p44"/>
          <p:cNvSpPr txBox="1"/>
          <p:nvPr/>
        </p:nvSpPr>
        <p:spPr>
          <a:xfrm>
            <a:off x="2213294" y="3661082"/>
            <a:ext cx="2650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067" name="Google Shape;2067;p44"/>
          <p:cNvSpPr txBox="1"/>
          <p:nvPr/>
        </p:nvSpPr>
        <p:spPr>
          <a:xfrm>
            <a:off x="5643076" y="3661082"/>
            <a:ext cx="26166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068" name="Google Shape;2068;p44"/>
          <p:cNvGrpSpPr/>
          <p:nvPr/>
        </p:nvGrpSpPr>
        <p:grpSpPr>
          <a:xfrm>
            <a:off x="6718706" y="3209507"/>
            <a:ext cx="465340" cy="412194"/>
            <a:chOff x="3994400" y="4299932"/>
            <a:chExt cx="338281" cy="322657"/>
          </a:xfrm>
        </p:grpSpPr>
        <p:sp>
          <p:nvSpPr>
            <p:cNvPr id="2069" name="Google Shape;2069;p44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DEE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5" name="Google Shape;2075;p44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6" name="Google Shape;2076;p44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077" name="Google Shape;2077;p44"/>
          <p:cNvGrpSpPr/>
          <p:nvPr/>
        </p:nvGrpSpPr>
        <p:grpSpPr>
          <a:xfrm>
            <a:off x="3324017" y="3201678"/>
            <a:ext cx="429354" cy="427852"/>
            <a:chOff x="5341433" y="3793271"/>
            <a:chExt cx="330272" cy="329117"/>
          </a:xfrm>
        </p:grpSpPr>
        <p:sp>
          <p:nvSpPr>
            <p:cNvPr id="2078" name="Google Shape;2078;p44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1" name="Google Shape;2081;p44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2" name="Google Shape;2082;p44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4" name="Google Shape;2084;p44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7" name="Google Shape;2087;p44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8" name="Google Shape;2088;p44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89" name="Google Shape;2089;p44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0" name="Google Shape;2090;p44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1" name="Google Shape;2091;p44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2" name="Google Shape;2092;p44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3" name="Google Shape;2093;p44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094" name="Google Shape;2094;p44"/>
          <p:cNvGrpSpPr/>
          <p:nvPr/>
        </p:nvGrpSpPr>
        <p:grpSpPr>
          <a:xfrm>
            <a:off x="3286636" y="1282949"/>
            <a:ext cx="504116" cy="372685"/>
            <a:chOff x="6633976" y="2459552"/>
            <a:chExt cx="387781" cy="286680"/>
          </a:xfrm>
        </p:grpSpPr>
        <p:sp>
          <p:nvSpPr>
            <p:cNvPr id="2095" name="Google Shape;2095;p44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6" name="Google Shape;2096;p44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7" name="Google Shape;2097;p44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099" name="Google Shape;2099;p44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0" name="Google Shape;2100;p44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02" name="Google Shape;2102;p44"/>
          <p:cNvGrpSpPr/>
          <p:nvPr/>
        </p:nvGrpSpPr>
        <p:grpSpPr>
          <a:xfrm>
            <a:off x="6736697" y="1293758"/>
            <a:ext cx="429346" cy="429675"/>
            <a:chOff x="6736697" y="1293758"/>
            <a:chExt cx="429346" cy="429675"/>
          </a:xfrm>
        </p:grpSpPr>
        <p:sp>
          <p:nvSpPr>
            <p:cNvPr id="2103" name="Google Shape;2103;p44"/>
            <p:cNvSpPr/>
            <p:nvPr/>
          </p:nvSpPr>
          <p:spPr>
            <a:xfrm>
              <a:off x="6736697" y="1293758"/>
              <a:ext cx="429346" cy="429675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6768727" y="1326083"/>
              <a:ext cx="364992" cy="364992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5" name="Google Shape;2105;p44"/>
            <p:cNvSpPr/>
            <p:nvPr/>
          </p:nvSpPr>
          <p:spPr>
            <a:xfrm>
              <a:off x="6944922" y="1351221"/>
              <a:ext cx="12897" cy="163987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6" name="Google Shape;2106;p44"/>
            <p:cNvSpPr/>
            <p:nvPr/>
          </p:nvSpPr>
          <p:spPr>
            <a:xfrm>
              <a:off x="6942723" y="1502278"/>
              <a:ext cx="168056" cy="12930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6813653" y="1371010"/>
              <a:ext cx="341101" cy="319934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8" name="Google Shape;2108;p44"/>
            <p:cNvSpPr/>
            <p:nvPr/>
          </p:nvSpPr>
          <p:spPr>
            <a:xfrm>
              <a:off x="6791666" y="1502278"/>
              <a:ext cx="26713" cy="12930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09" name="Google Shape;2109;p44"/>
            <p:cNvSpPr/>
            <p:nvPr/>
          </p:nvSpPr>
          <p:spPr>
            <a:xfrm>
              <a:off x="6944922" y="1643851"/>
              <a:ext cx="12897" cy="22086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6834755" y="1395065"/>
              <a:ext cx="25039" cy="19953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1" name="Google Shape;2111;p44"/>
            <p:cNvSpPr/>
            <p:nvPr/>
          </p:nvSpPr>
          <p:spPr>
            <a:xfrm>
              <a:off x="7041634" y="1601845"/>
              <a:ext cx="25171" cy="2011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2" name="Google Shape;2112;p44"/>
            <p:cNvSpPr/>
            <p:nvPr/>
          </p:nvSpPr>
          <p:spPr>
            <a:xfrm>
              <a:off x="7042586" y="1395065"/>
              <a:ext cx="25171" cy="19953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6835641" y="1602370"/>
              <a:ext cx="24285" cy="19592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4" name="Google Shape;2114;p44"/>
            <p:cNvSpPr/>
            <p:nvPr/>
          </p:nvSpPr>
          <p:spPr>
            <a:xfrm>
              <a:off x="6803513" y="1442912"/>
              <a:ext cx="25860" cy="16704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5" name="Google Shape;2115;p44"/>
            <p:cNvSpPr/>
            <p:nvPr/>
          </p:nvSpPr>
          <p:spPr>
            <a:xfrm>
              <a:off x="7073302" y="1557936"/>
              <a:ext cx="25794" cy="16310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6998939" y="1364315"/>
              <a:ext cx="18542" cy="20839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6884637" y="1633087"/>
              <a:ext cx="19822" cy="20937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6886704" y="1362280"/>
              <a:ext cx="19296" cy="21626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6996314" y="1633481"/>
              <a:ext cx="19296" cy="21791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7073696" y="1445537"/>
              <a:ext cx="27074" cy="16573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6802331" y="1555081"/>
              <a:ext cx="27041" cy="16638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18"/>
          <p:cNvGrpSpPr/>
          <p:nvPr/>
        </p:nvGrpSpPr>
        <p:grpSpPr>
          <a:xfrm>
            <a:off x="742459" y="1203135"/>
            <a:ext cx="1813940" cy="3597477"/>
            <a:chOff x="882846" y="1203135"/>
            <a:chExt cx="1813940" cy="3597477"/>
          </a:xfrm>
        </p:grpSpPr>
        <p:sp>
          <p:nvSpPr>
            <p:cNvPr id="232" name="Google Shape;232;p18"/>
            <p:cNvSpPr/>
            <p:nvPr/>
          </p:nvSpPr>
          <p:spPr>
            <a:xfrm>
              <a:off x="905327" y="1231254"/>
              <a:ext cx="1779832" cy="3057386"/>
            </a:xfrm>
            <a:custGeom>
              <a:avLst/>
              <a:gdLst/>
              <a:ahLst/>
              <a:cxnLst/>
              <a:rect l="l" t="t" r="r" b="b"/>
              <a:pathLst>
                <a:path w="24305" h="41751" extrusionOk="0">
                  <a:moveTo>
                    <a:pt x="12232" y="0"/>
                  </a:moveTo>
                  <a:cubicBezTo>
                    <a:pt x="10011" y="0"/>
                    <a:pt x="8257" y="1375"/>
                    <a:pt x="7754" y="2098"/>
                  </a:cubicBezTo>
                  <a:lnTo>
                    <a:pt x="6134" y="2098"/>
                  </a:lnTo>
                  <a:lnTo>
                    <a:pt x="6134" y="3767"/>
                  </a:lnTo>
                  <a:lnTo>
                    <a:pt x="4466" y="3767"/>
                  </a:lnTo>
                  <a:lnTo>
                    <a:pt x="4466" y="5436"/>
                  </a:lnTo>
                  <a:lnTo>
                    <a:pt x="0" y="5399"/>
                  </a:lnTo>
                  <a:lnTo>
                    <a:pt x="0" y="5399"/>
                  </a:lnTo>
                  <a:cubicBezTo>
                    <a:pt x="0" y="5399"/>
                    <a:pt x="86" y="7288"/>
                    <a:pt x="1472" y="8478"/>
                  </a:cubicBezTo>
                  <a:cubicBezTo>
                    <a:pt x="2846" y="9656"/>
                    <a:pt x="2564" y="11680"/>
                    <a:pt x="2662" y="13103"/>
                  </a:cubicBezTo>
                  <a:cubicBezTo>
                    <a:pt x="2773" y="14527"/>
                    <a:pt x="3116" y="15520"/>
                    <a:pt x="4564" y="15606"/>
                  </a:cubicBezTo>
                  <a:lnTo>
                    <a:pt x="4564" y="17005"/>
                  </a:lnTo>
                  <a:lnTo>
                    <a:pt x="0" y="17005"/>
                  </a:lnTo>
                  <a:cubicBezTo>
                    <a:pt x="0" y="17005"/>
                    <a:pt x="503" y="19275"/>
                    <a:pt x="1570" y="20195"/>
                  </a:cubicBezTo>
                  <a:cubicBezTo>
                    <a:pt x="2638" y="21127"/>
                    <a:pt x="2761" y="22869"/>
                    <a:pt x="2687" y="24734"/>
                  </a:cubicBezTo>
                  <a:cubicBezTo>
                    <a:pt x="2627" y="26550"/>
                    <a:pt x="3381" y="27214"/>
                    <a:pt x="4666" y="27214"/>
                  </a:cubicBezTo>
                  <a:cubicBezTo>
                    <a:pt x="4701" y="27214"/>
                    <a:pt x="4737" y="27213"/>
                    <a:pt x="4773" y="27212"/>
                  </a:cubicBezTo>
                  <a:lnTo>
                    <a:pt x="4773" y="28795"/>
                  </a:lnTo>
                  <a:lnTo>
                    <a:pt x="0" y="28795"/>
                  </a:lnTo>
                  <a:cubicBezTo>
                    <a:pt x="0" y="28795"/>
                    <a:pt x="110" y="30390"/>
                    <a:pt x="1251" y="31457"/>
                  </a:cubicBezTo>
                  <a:cubicBezTo>
                    <a:pt x="2392" y="32513"/>
                    <a:pt x="2626" y="34181"/>
                    <a:pt x="2748" y="36034"/>
                  </a:cubicBezTo>
                  <a:cubicBezTo>
                    <a:pt x="2859" y="37886"/>
                    <a:pt x="3398" y="38855"/>
                    <a:pt x="4662" y="38855"/>
                  </a:cubicBezTo>
                  <a:lnTo>
                    <a:pt x="4724" y="40364"/>
                  </a:lnTo>
                  <a:lnTo>
                    <a:pt x="5938" y="40377"/>
                  </a:lnTo>
                  <a:lnTo>
                    <a:pt x="5864" y="41702"/>
                  </a:lnTo>
                  <a:lnTo>
                    <a:pt x="18231" y="41751"/>
                  </a:lnTo>
                  <a:lnTo>
                    <a:pt x="18231" y="40254"/>
                  </a:lnTo>
                  <a:lnTo>
                    <a:pt x="19372" y="40328"/>
                  </a:lnTo>
                  <a:lnTo>
                    <a:pt x="19716" y="38782"/>
                  </a:lnTo>
                  <a:cubicBezTo>
                    <a:pt x="19716" y="38782"/>
                    <a:pt x="19870" y="38832"/>
                    <a:pt x="20087" y="38832"/>
                  </a:cubicBezTo>
                  <a:cubicBezTo>
                    <a:pt x="20477" y="38832"/>
                    <a:pt x="21072" y="38670"/>
                    <a:pt x="21348" y="37764"/>
                  </a:cubicBezTo>
                  <a:cubicBezTo>
                    <a:pt x="21777" y="36353"/>
                    <a:pt x="21016" y="34071"/>
                    <a:pt x="21973" y="32733"/>
                  </a:cubicBezTo>
                  <a:lnTo>
                    <a:pt x="23728" y="30329"/>
                  </a:lnTo>
                  <a:cubicBezTo>
                    <a:pt x="23728" y="30329"/>
                    <a:pt x="23998" y="29200"/>
                    <a:pt x="24145" y="28685"/>
                  </a:cubicBezTo>
                  <a:lnTo>
                    <a:pt x="19483" y="28685"/>
                  </a:lnTo>
                  <a:lnTo>
                    <a:pt x="19483" y="27127"/>
                  </a:lnTo>
                  <a:cubicBezTo>
                    <a:pt x="19483" y="27127"/>
                    <a:pt x="19577" y="27136"/>
                    <a:pt x="19722" y="27136"/>
                  </a:cubicBezTo>
                  <a:cubicBezTo>
                    <a:pt x="20136" y="27136"/>
                    <a:pt x="20960" y="27061"/>
                    <a:pt x="21151" y="26489"/>
                  </a:cubicBezTo>
                  <a:cubicBezTo>
                    <a:pt x="21409" y="25728"/>
                    <a:pt x="21176" y="22648"/>
                    <a:pt x="21703" y="21667"/>
                  </a:cubicBezTo>
                  <a:cubicBezTo>
                    <a:pt x="22219" y="20685"/>
                    <a:pt x="24157" y="18367"/>
                    <a:pt x="24145" y="17005"/>
                  </a:cubicBezTo>
                  <a:lnTo>
                    <a:pt x="24145" y="17005"/>
                  </a:lnTo>
                  <a:cubicBezTo>
                    <a:pt x="24145" y="17005"/>
                    <a:pt x="22073" y="17098"/>
                    <a:pt x="20691" y="17098"/>
                  </a:cubicBezTo>
                  <a:cubicBezTo>
                    <a:pt x="20001" y="17098"/>
                    <a:pt x="19483" y="17074"/>
                    <a:pt x="19483" y="17005"/>
                  </a:cubicBezTo>
                  <a:lnTo>
                    <a:pt x="19483" y="15655"/>
                  </a:lnTo>
                  <a:cubicBezTo>
                    <a:pt x="19483" y="15655"/>
                    <a:pt x="19489" y="15655"/>
                    <a:pt x="19500" y="15655"/>
                  </a:cubicBezTo>
                  <a:cubicBezTo>
                    <a:pt x="19683" y="15655"/>
                    <a:pt x="21219" y="15623"/>
                    <a:pt x="21323" y="14527"/>
                  </a:cubicBezTo>
                  <a:cubicBezTo>
                    <a:pt x="21446" y="13361"/>
                    <a:pt x="21102" y="10662"/>
                    <a:pt x="21912" y="9546"/>
                  </a:cubicBezTo>
                  <a:cubicBezTo>
                    <a:pt x="22734" y="8429"/>
                    <a:pt x="24304" y="7632"/>
                    <a:pt x="24145" y="5436"/>
                  </a:cubicBezTo>
                  <a:lnTo>
                    <a:pt x="19483" y="5436"/>
                  </a:lnTo>
                  <a:lnTo>
                    <a:pt x="19483" y="3669"/>
                  </a:lnTo>
                  <a:lnTo>
                    <a:pt x="17912" y="3669"/>
                  </a:lnTo>
                  <a:lnTo>
                    <a:pt x="17912" y="2000"/>
                  </a:lnTo>
                  <a:lnTo>
                    <a:pt x="16023" y="1902"/>
                  </a:lnTo>
                  <a:cubicBezTo>
                    <a:pt x="16023" y="1902"/>
                    <a:pt x="14453" y="0"/>
                    <a:pt x="12232" y="0"/>
                  </a:cubicBez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1461422" y="4250808"/>
              <a:ext cx="648736" cy="508576"/>
            </a:xfrm>
            <a:custGeom>
              <a:avLst/>
              <a:gdLst/>
              <a:ahLst/>
              <a:cxnLst/>
              <a:rect l="l" t="t" r="r" b="b"/>
              <a:pathLst>
                <a:path w="8859" h="6945" extrusionOk="0">
                  <a:moveTo>
                    <a:pt x="0" y="1"/>
                  </a:moveTo>
                  <a:lnTo>
                    <a:pt x="0" y="6945"/>
                  </a:lnTo>
                  <a:lnTo>
                    <a:pt x="8858" y="6945"/>
                  </a:lnTo>
                  <a:lnTo>
                    <a:pt x="8858" y="1"/>
                  </a:ln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1335616" y="1382177"/>
              <a:ext cx="48624" cy="131300"/>
            </a:xfrm>
            <a:custGeom>
              <a:avLst/>
              <a:gdLst/>
              <a:ahLst/>
              <a:cxnLst/>
              <a:rect l="l" t="t" r="r" b="b"/>
              <a:pathLst>
                <a:path w="664" h="1793" extrusionOk="0">
                  <a:moveTo>
                    <a:pt x="364" y="1"/>
                  </a:moveTo>
                  <a:cubicBezTo>
                    <a:pt x="212" y="1"/>
                    <a:pt x="56" y="99"/>
                    <a:pt x="50" y="295"/>
                  </a:cubicBezTo>
                  <a:cubicBezTo>
                    <a:pt x="38" y="528"/>
                    <a:pt x="25" y="761"/>
                    <a:pt x="25" y="994"/>
                  </a:cubicBezTo>
                  <a:cubicBezTo>
                    <a:pt x="1" y="1203"/>
                    <a:pt x="25" y="1424"/>
                    <a:pt x="87" y="1632"/>
                  </a:cubicBezTo>
                  <a:cubicBezTo>
                    <a:pt x="116" y="1728"/>
                    <a:pt x="215" y="1792"/>
                    <a:pt x="311" y="1792"/>
                  </a:cubicBezTo>
                  <a:cubicBezTo>
                    <a:pt x="376" y="1792"/>
                    <a:pt x="440" y="1763"/>
                    <a:pt x="479" y="1694"/>
                  </a:cubicBezTo>
                  <a:cubicBezTo>
                    <a:pt x="663" y="1301"/>
                    <a:pt x="639" y="724"/>
                    <a:pt x="651" y="295"/>
                  </a:cubicBezTo>
                  <a:cubicBezTo>
                    <a:pt x="663" y="99"/>
                    <a:pt x="516" y="1"/>
                    <a:pt x="3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2207105" y="1363797"/>
              <a:ext cx="39617" cy="135474"/>
            </a:xfrm>
            <a:custGeom>
              <a:avLst/>
              <a:gdLst/>
              <a:ahLst/>
              <a:cxnLst/>
              <a:rect l="l" t="t" r="r" b="b"/>
              <a:pathLst>
                <a:path w="541" h="1850" extrusionOk="0">
                  <a:moveTo>
                    <a:pt x="270" y="0"/>
                  </a:moveTo>
                  <a:cubicBezTo>
                    <a:pt x="175" y="0"/>
                    <a:pt x="80" y="55"/>
                    <a:pt x="49" y="166"/>
                  </a:cubicBezTo>
                  <a:cubicBezTo>
                    <a:pt x="13" y="460"/>
                    <a:pt x="0" y="742"/>
                    <a:pt x="37" y="1037"/>
                  </a:cubicBezTo>
                  <a:cubicBezTo>
                    <a:pt x="25" y="1294"/>
                    <a:pt x="74" y="1552"/>
                    <a:pt x="160" y="1785"/>
                  </a:cubicBezTo>
                  <a:cubicBezTo>
                    <a:pt x="184" y="1828"/>
                    <a:pt x="227" y="1850"/>
                    <a:pt x="270" y="1850"/>
                  </a:cubicBezTo>
                  <a:cubicBezTo>
                    <a:pt x="313" y="1850"/>
                    <a:pt x="356" y="1828"/>
                    <a:pt x="381" y="1785"/>
                  </a:cubicBezTo>
                  <a:cubicBezTo>
                    <a:pt x="479" y="1552"/>
                    <a:pt x="516" y="1294"/>
                    <a:pt x="503" y="1037"/>
                  </a:cubicBezTo>
                  <a:cubicBezTo>
                    <a:pt x="540" y="742"/>
                    <a:pt x="540" y="460"/>
                    <a:pt x="491" y="166"/>
                  </a:cubicBezTo>
                  <a:cubicBezTo>
                    <a:pt x="460" y="55"/>
                    <a:pt x="365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1338325" y="1353472"/>
              <a:ext cx="921881" cy="59242"/>
            </a:xfrm>
            <a:custGeom>
              <a:avLst/>
              <a:gdLst/>
              <a:ahLst/>
              <a:cxnLst/>
              <a:rect l="l" t="t" r="r" b="b"/>
              <a:pathLst>
                <a:path w="12589" h="809" extrusionOk="0">
                  <a:moveTo>
                    <a:pt x="11779" y="0"/>
                  </a:moveTo>
                  <a:cubicBezTo>
                    <a:pt x="11460" y="0"/>
                    <a:pt x="11141" y="0"/>
                    <a:pt x="10809" y="12"/>
                  </a:cubicBezTo>
                  <a:cubicBezTo>
                    <a:pt x="9717" y="12"/>
                    <a:pt x="8613" y="25"/>
                    <a:pt x="7521" y="25"/>
                  </a:cubicBezTo>
                  <a:cubicBezTo>
                    <a:pt x="6209" y="37"/>
                    <a:pt x="4896" y="49"/>
                    <a:pt x="3583" y="74"/>
                  </a:cubicBezTo>
                  <a:cubicBezTo>
                    <a:pt x="3490" y="76"/>
                    <a:pt x="3395" y="77"/>
                    <a:pt x="3298" y="77"/>
                  </a:cubicBezTo>
                  <a:cubicBezTo>
                    <a:pt x="2932" y="77"/>
                    <a:pt x="2545" y="65"/>
                    <a:pt x="2155" y="65"/>
                  </a:cubicBezTo>
                  <a:cubicBezTo>
                    <a:pt x="1458" y="65"/>
                    <a:pt x="752" y="103"/>
                    <a:pt x="148" y="319"/>
                  </a:cubicBezTo>
                  <a:cubicBezTo>
                    <a:pt x="1" y="368"/>
                    <a:pt x="1" y="577"/>
                    <a:pt x="148" y="626"/>
                  </a:cubicBezTo>
                  <a:cubicBezTo>
                    <a:pt x="634" y="770"/>
                    <a:pt x="1169" y="809"/>
                    <a:pt x="1710" y="809"/>
                  </a:cubicBezTo>
                  <a:cubicBezTo>
                    <a:pt x="2315" y="809"/>
                    <a:pt x="2927" y="761"/>
                    <a:pt x="3485" y="761"/>
                  </a:cubicBezTo>
                  <a:cubicBezTo>
                    <a:pt x="4834" y="761"/>
                    <a:pt x="6172" y="748"/>
                    <a:pt x="7509" y="748"/>
                  </a:cubicBezTo>
                  <a:cubicBezTo>
                    <a:pt x="8589" y="748"/>
                    <a:pt x="9668" y="736"/>
                    <a:pt x="10748" y="736"/>
                  </a:cubicBezTo>
                  <a:cubicBezTo>
                    <a:pt x="10969" y="736"/>
                    <a:pt x="11190" y="742"/>
                    <a:pt x="11410" y="742"/>
                  </a:cubicBezTo>
                  <a:cubicBezTo>
                    <a:pt x="11521" y="742"/>
                    <a:pt x="11631" y="740"/>
                    <a:pt x="11742" y="736"/>
                  </a:cubicBezTo>
                  <a:cubicBezTo>
                    <a:pt x="11877" y="736"/>
                    <a:pt x="12012" y="736"/>
                    <a:pt x="12134" y="724"/>
                  </a:cubicBezTo>
                  <a:cubicBezTo>
                    <a:pt x="12588" y="724"/>
                    <a:pt x="12588" y="25"/>
                    <a:pt x="12134" y="25"/>
                  </a:cubicBezTo>
                  <a:cubicBezTo>
                    <a:pt x="12331" y="25"/>
                    <a:pt x="11852" y="0"/>
                    <a:pt x="117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1458566" y="1203135"/>
              <a:ext cx="683520" cy="210387"/>
            </a:xfrm>
            <a:custGeom>
              <a:avLst/>
              <a:gdLst/>
              <a:ahLst/>
              <a:cxnLst/>
              <a:rect l="l" t="t" r="r" b="b"/>
              <a:pathLst>
                <a:path w="9334" h="2873" extrusionOk="0">
                  <a:moveTo>
                    <a:pt x="4480" y="1"/>
                  </a:moveTo>
                  <a:cubicBezTo>
                    <a:pt x="4415" y="1"/>
                    <a:pt x="4350" y="2"/>
                    <a:pt x="4284" y="4"/>
                  </a:cubicBezTo>
                  <a:cubicBezTo>
                    <a:pt x="2751" y="90"/>
                    <a:pt x="653" y="875"/>
                    <a:pt x="39" y="2433"/>
                  </a:cubicBezTo>
                  <a:cubicBezTo>
                    <a:pt x="1" y="2520"/>
                    <a:pt x="92" y="2615"/>
                    <a:pt x="180" y="2615"/>
                  </a:cubicBezTo>
                  <a:cubicBezTo>
                    <a:pt x="204" y="2615"/>
                    <a:pt x="227" y="2608"/>
                    <a:pt x="248" y="2593"/>
                  </a:cubicBezTo>
                  <a:cubicBezTo>
                    <a:pt x="849" y="2213"/>
                    <a:pt x="1328" y="1710"/>
                    <a:pt x="1966" y="1366"/>
                  </a:cubicBezTo>
                  <a:cubicBezTo>
                    <a:pt x="2714" y="961"/>
                    <a:pt x="3548" y="740"/>
                    <a:pt x="4407" y="716"/>
                  </a:cubicBezTo>
                  <a:cubicBezTo>
                    <a:pt x="4432" y="715"/>
                    <a:pt x="4457" y="715"/>
                    <a:pt x="4482" y="715"/>
                  </a:cubicBezTo>
                  <a:cubicBezTo>
                    <a:pt x="6120" y="715"/>
                    <a:pt x="7564" y="1508"/>
                    <a:pt x="8603" y="2752"/>
                  </a:cubicBezTo>
                  <a:cubicBezTo>
                    <a:pt x="8676" y="2837"/>
                    <a:pt x="8759" y="2872"/>
                    <a:pt x="8840" y="2872"/>
                  </a:cubicBezTo>
                  <a:cubicBezTo>
                    <a:pt x="9099" y="2872"/>
                    <a:pt x="9333" y="2508"/>
                    <a:pt x="9118" y="2237"/>
                  </a:cubicBezTo>
                  <a:cubicBezTo>
                    <a:pt x="7993" y="816"/>
                    <a:pt x="6286" y="1"/>
                    <a:pt x="4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1206295" y="1516257"/>
              <a:ext cx="85385" cy="2696733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2296004" y="1516916"/>
              <a:ext cx="86337" cy="2696074"/>
            </a:xfrm>
            <a:custGeom>
              <a:avLst/>
              <a:gdLst/>
              <a:ahLst/>
              <a:cxnLst/>
              <a:rect l="l" t="t" r="r" b="b"/>
              <a:pathLst>
                <a:path w="1179" h="36817" extrusionOk="0">
                  <a:moveTo>
                    <a:pt x="486" y="1"/>
                  </a:moveTo>
                  <a:cubicBezTo>
                    <a:pt x="406" y="1"/>
                    <a:pt x="326" y="50"/>
                    <a:pt x="320" y="148"/>
                  </a:cubicBezTo>
                  <a:cubicBezTo>
                    <a:pt x="1" y="3166"/>
                    <a:pt x="148" y="6270"/>
                    <a:pt x="148" y="9301"/>
                  </a:cubicBezTo>
                  <a:cubicBezTo>
                    <a:pt x="136" y="12355"/>
                    <a:pt x="136" y="15410"/>
                    <a:pt x="136" y="18453"/>
                  </a:cubicBezTo>
                  <a:lnTo>
                    <a:pt x="160" y="27605"/>
                  </a:lnTo>
                  <a:lnTo>
                    <a:pt x="173" y="32182"/>
                  </a:lnTo>
                  <a:cubicBezTo>
                    <a:pt x="173" y="33617"/>
                    <a:pt x="26" y="35138"/>
                    <a:pt x="259" y="36549"/>
                  </a:cubicBezTo>
                  <a:cubicBezTo>
                    <a:pt x="283" y="36727"/>
                    <a:pt x="443" y="36816"/>
                    <a:pt x="604" y="36816"/>
                  </a:cubicBezTo>
                  <a:cubicBezTo>
                    <a:pt x="765" y="36816"/>
                    <a:pt x="927" y="36727"/>
                    <a:pt x="958" y="36549"/>
                  </a:cubicBezTo>
                  <a:cubicBezTo>
                    <a:pt x="1179" y="35138"/>
                    <a:pt x="1019" y="33617"/>
                    <a:pt x="1007" y="32182"/>
                  </a:cubicBezTo>
                  <a:lnTo>
                    <a:pt x="995" y="27605"/>
                  </a:lnTo>
                  <a:lnTo>
                    <a:pt x="958" y="18453"/>
                  </a:lnTo>
                  <a:cubicBezTo>
                    <a:pt x="946" y="15410"/>
                    <a:pt x="909" y="12355"/>
                    <a:pt x="884" y="9301"/>
                  </a:cubicBezTo>
                  <a:cubicBezTo>
                    <a:pt x="860" y="6270"/>
                    <a:pt x="995" y="3166"/>
                    <a:pt x="651" y="148"/>
                  </a:cubicBezTo>
                  <a:cubicBezTo>
                    <a:pt x="645" y="50"/>
                    <a:pt x="565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1215229" y="1464851"/>
              <a:ext cx="1136588" cy="70227"/>
            </a:xfrm>
            <a:custGeom>
              <a:avLst/>
              <a:gdLst/>
              <a:ahLst/>
              <a:cxnLst/>
              <a:rect l="l" t="t" r="r" b="b"/>
              <a:pathLst>
                <a:path w="15521" h="959" extrusionOk="0">
                  <a:moveTo>
                    <a:pt x="15018" y="0"/>
                  </a:moveTo>
                  <a:cubicBezTo>
                    <a:pt x="12527" y="49"/>
                    <a:pt x="10024" y="111"/>
                    <a:pt x="7521" y="172"/>
                  </a:cubicBezTo>
                  <a:cubicBezTo>
                    <a:pt x="7007" y="183"/>
                    <a:pt x="6488" y="185"/>
                    <a:pt x="5967" y="185"/>
                  </a:cubicBezTo>
                  <a:cubicBezTo>
                    <a:pt x="5637" y="185"/>
                    <a:pt x="5306" y="184"/>
                    <a:pt x="4975" y="184"/>
                  </a:cubicBezTo>
                  <a:cubicBezTo>
                    <a:pt x="3396" y="184"/>
                    <a:pt x="1807" y="203"/>
                    <a:pt x="271" y="417"/>
                  </a:cubicBezTo>
                  <a:cubicBezTo>
                    <a:pt x="1" y="442"/>
                    <a:pt x="99" y="810"/>
                    <a:pt x="320" y="835"/>
                  </a:cubicBezTo>
                  <a:cubicBezTo>
                    <a:pt x="1193" y="928"/>
                    <a:pt x="2079" y="958"/>
                    <a:pt x="2968" y="958"/>
                  </a:cubicBezTo>
                  <a:cubicBezTo>
                    <a:pt x="4541" y="958"/>
                    <a:pt x="6125" y="863"/>
                    <a:pt x="7669" y="847"/>
                  </a:cubicBezTo>
                  <a:cubicBezTo>
                    <a:pt x="10122" y="822"/>
                    <a:pt x="12576" y="810"/>
                    <a:pt x="15018" y="773"/>
                  </a:cubicBezTo>
                  <a:cubicBezTo>
                    <a:pt x="15521" y="773"/>
                    <a:pt x="15521" y="0"/>
                    <a:pt x="150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1225993" y="4146238"/>
              <a:ext cx="1139298" cy="79380"/>
            </a:xfrm>
            <a:custGeom>
              <a:avLst/>
              <a:gdLst/>
              <a:ahLst/>
              <a:cxnLst/>
              <a:rect l="l" t="t" r="r" b="b"/>
              <a:pathLst>
                <a:path w="15558" h="1084" extrusionOk="0">
                  <a:moveTo>
                    <a:pt x="13761" y="1"/>
                  </a:moveTo>
                  <a:cubicBezTo>
                    <a:pt x="12980" y="1"/>
                    <a:pt x="12185" y="71"/>
                    <a:pt x="11423" y="79"/>
                  </a:cubicBezTo>
                  <a:cubicBezTo>
                    <a:pt x="10172" y="79"/>
                    <a:pt x="8920" y="79"/>
                    <a:pt x="7669" y="67"/>
                  </a:cubicBezTo>
                  <a:lnTo>
                    <a:pt x="3915" y="67"/>
                  </a:lnTo>
                  <a:cubicBezTo>
                    <a:pt x="3870" y="67"/>
                    <a:pt x="3825" y="67"/>
                    <a:pt x="3779" y="67"/>
                  </a:cubicBezTo>
                  <a:cubicBezTo>
                    <a:pt x="3295" y="67"/>
                    <a:pt x="2772" y="43"/>
                    <a:pt x="2249" y="43"/>
                  </a:cubicBezTo>
                  <a:cubicBezTo>
                    <a:pt x="1556" y="43"/>
                    <a:pt x="863" y="86"/>
                    <a:pt x="259" y="288"/>
                  </a:cubicBezTo>
                  <a:cubicBezTo>
                    <a:pt x="1" y="373"/>
                    <a:pt x="1" y="729"/>
                    <a:pt x="259" y="815"/>
                  </a:cubicBezTo>
                  <a:cubicBezTo>
                    <a:pt x="775" y="967"/>
                    <a:pt x="1341" y="1008"/>
                    <a:pt x="1914" y="1008"/>
                  </a:cubicBezTo>
                  <a:cubicBezTo>
                    <a:pt x="2593" y="1008"/>
                    <a:pt x="3283" y="950"/>
                    <a:pt x="3915" y="950"/>
                  </a:cubicBezTo>
                  <a:cubicBezTo>
                    <a:pt x="5166" y="962"/>
                    <a:pt x="6418" y="987"/>
                    <a:pt x="7669" y="999"/>
                  </a:cubicBezTo>
                  <a:cubicBezTo>
                    <a:pt x="8920" y="1011"/>
                    <a:pt x="10172" y="1036"/>
                    <a:pt x="11423" y="1036"/>
                  </a:cubicBezTo>
                  <a:cubicBezTo>
                    <a:pt x="12065" y="1042"/>
                    <a:pt x="12744" y="1084"/>
                    <a:pt x="13416" y="1084"/>
                  </a:cubicBezTo>
                  <a:cubicBezTo>
                    <a:pt x="14004" y="1084"/>
                    <a:pt x="14585" y="1052"/>
                    <a:pt x="15128" y="938"/>
                  </a:cubicBezTo>
                  <a:cubicBezTo>
                    <a:pt x="15533" y="852"/>
                    <a:pt x="15558" y="165"/>
                    <a:pt x="15128" y="104"/>
                  </a:cubicBezTo>
                  <a:cubicBezTo>
                    <a:pt x="14685" y="26"/>
                    <a:pt x="14225" y="1"/>
                    <a:pt x="13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1314966" y="4176262"/>
              <a:ext cx="45915" cy="126979"/>
            </a:xfrm>
            <a:custGeom>
              <a:avLst/>
              <a:gdLst/>
              <a:ahLst/>
              <a:cxnLst/>
              <a:rect l="l" t="t" r="r" b="b"/>
              <a:pathLst>
                <a:path w="627" h="1734" extrusionOk="0">
                  <a:moveTo>
                    <a:pt x="326" y="0"/>
                  </a:moveTo>
                  <a:cubicBezTo>
                    <a:pt x="243" y="0"/>
                    <a:pt x="160" y="49"/>
                    <a:pt x="136" y="147"/>
                  </a:cubicBezTo>
                  <a:cubicBezTo>
                    <a:pt x="1" y="552"/>
                    <a:pt x="37" y="1055"/>
                    <a:pt x="25" y="1485"/>
                  </a:cubicBezTo>
                  <a:cubicBezTo>
                    <a:pt x="19" y="1650"/>
                    <a:pt x="148" y="1733"/>
                    <a:pt x="280" y="1733"/>
                  </a:cubicBezTo>
                  <a:cubicBezTo>
                    <a:pt x="412" y="1733"/>
                    <a:pt x="547" y="1650"/>
                    <a:pt x="553" y="1485"/>
                  </a:cubicBezTo>
                  <a:cubicBezTo>
                    <a:pt x="565" y="1055"/>
                    <a:pt x="626" y="565"/>
                    <a:pt x="516" y="147"/>
                  </a:cubicBezTo>
                  <a:cubicBezTo>
                    <a:pt x="491" y="49"/>
                    <a:pt x="409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1316796" y="4260474"/>
              <a:ext cx="950586" cy="49137"/>
            </a:xfrm>
            <a:custGeom>
              <a:avLst/>
              <a:gdLst/>
              <a:ahLst/>
              <a:cxn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2223288" y="4159639"/>
              <a:ext cx="39617" cy="142650"/>
            </a:xfrm>
            <a:custGeom>
              <a:avLst/>
              <a:gdLst/>
              <a:ahLst/>
              <a:cxnLst/>
              <a:rect l="l" t="t" r="r" b="b"/>
              <a:pathLst>
                <a:path w="541" h="1948" extrusionOk="0">
                  <a:moveTo>
                    <a:pt x="270" y="0"/>
                  </a:moveTo>
                  <a:cubicBezTo>
                    <a:pt x="144" y="0"/>
                    <a:pt x="19" y="80"/>
                    <a:pt x="12" y="240"/>
                  </a:cubicBezTo>
                  <a:cubicBezTo>
                    <a:pt x="12" y="522"/>
                    <a:pt x="12" y="792"/>
                    <a:pt x="25" y="1062"/>
                  </a:cubicBezTo>
                  <a:cubicBezTo>
                    <a:pt x="0" y="1319"/>
                    <a:pt x="25" y="1565"/>
                    <a:pt x="86" y="1810"/>
                  </a:cubicBezTo>
                  <a:cubicBezTo>
                    <a:pt x="117" y="1902"/>
                    <a:pt x="193" y="1948"/>
                    <a:pt x="270" y="1948"/>
                  </a:cubicBezTo>
                  <a:cubicBezTo>
                    <a:pt x="347" y="1948"/>
                    <a:pt x="423" y="1902"/>
                    <a:pt x="454" y="1810"/>
                  </a:cubicBezTo>
                  <a:cubicBezTo>
                    <a:pt x="516" y="1565"/>
                    <a:pt x="540" y="1319"/>
                    <a:pt x="516" y="1062"/>
                  </a:cubicBezTo>
                  <a:cubicBezTo>
                    <a:pt x="528" y="792"/>
                    <a:pt x="528" y="522"/>
                    <a:pt x="528" y="240"/>
                  </a:cubicBezTo>
                  <a:cubicBezTo>
                    <a:pt x="522" y="80"/>
                    <a:pt x="396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1440772" y="4285591"/>
              <a:ext cx="41374" cy="476501"/>
            </a:xfrm>
            <a:custGeom>
              <a:avLst/>
              <a:gdLst/>
              <a:ahLst/>
              <a:cxnLst/>
              <a:rect l="l" t="t" r="r" b="b"/>
              <a:pathLst>
                <a:path w="565" h="6507" extrusionOk="0">
                  <a:moveTo>
                    <a:pt x="282" y="1"/>
                  </a:moveTo>
                  <a:cubicBezTo>
                    <a:pt x="261" y="1"/>
                    <a:pt x="239" y="10"/>
                    <a:pt x="233" y="29"/>
                  </a:cubicBezTo>
                  <a:cubicBezTo>
                    <a:pt x="221" y="78"/>
                    <a:pt x="98" y="200"/>
                    <a:pt x="74" y="274"/>
                  </a:cubicBezTo>
                  <a:cubicBezTo>
                    <a:pt x="0" y="470"/>
                    <a:pt x="49" y="777"/>
                    <a:pt x="37" y="986"/>
                  </a:cubicBezTo>
                  <a:cubicBezTo>
                    <a:pt x="25" y="1685"/>
                    <a:pt x="25" y="2372"/>
                    <a:pt x="25" y="3071"/>
                  </a:cubicBezTo>
                  <a:cubicBezTo>
                    <a:pt x="12" y="4126"/>
                    <a:pt x="12" y="5181"/>
                    <a:pt x="12" y="6249"/>
                  </a:cubicBezTo>
                  <a:cubicBezTo>
                    <a:pt x="19" y="6421"/>
                    <a:pt x="150" y="6506"/>
                    <a:pt x="282" y="6506"/>
                  </a:cubicBezTo>
                  <a:cubicBezTo>
                    <a:pt x="414" y="6506"/>
                    <a:pt x="546" y="6421"/>
                    <a:pt x="552" y="6249"/>
                  </a:cubicBezTo>
                  <a:cubicBezTo>
                    <a:pt x="552" y="5181"/>
                    <a:pt x="540" y="4126"/>
                    <a:pt x="540" y="3071"/>
                  </a:cubicBezTo>
                  <a:cubicBezTo>
                    <a:pt x="540" y="2372"/>
                    <a:pt x="540" y="1685"/>
                    <a:pt x="528" y="986"/>
                  </a:cubicBezTo>
                  <a:cubicBezTo>
                    <a:pt x="515" y="777"/>
                    <a:pt x="565" y="470"/>
                    <a:pt x="491" y="274"/>
                  </a:cubicBezTo>
                  <a:cubicBezTo>
                    <a:pt x="466" y="200"/>
                    <a:pt x="331" y="78"/>
                    <a:pt x="331" y="29"/>
                  </a:cubicBezTo>
                  <a:cubicBezTo>
                    <a:pt x="325" y="10"/>
                    <a:pt x="304" y="1"/>
                    <a:pt x="2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2097482" y="4285591"/>
              <a:ext cx="41374" cy="476501"/>
            </a:xfrm>
            <a:custGeom>
              <a:avLst/>
              <a:gdLst/>
              <a:ahLst/>
              <a:cxnLst/>
              <a:rect l="l" t="t" r="r" b="b"/>
              <a:pathLst>
                <a:path w="565" h="6507" extrusionOk="0">
                  <a:moveTo>
                    <a:pt x="277" y="1"/>
                  </a:moveTo>
                  <a:cubicBezTo>
                    <a:pt x="258" y="1"/>
                    <a:pt x="240" y="10"/>
                    <a:pt x="234" y="29"/>
                  </a:cubicBezTo>
                  <a:cubicBezTo>
                    <a:pt x="221" y="78"/>
                    <a:pt x="99" y="200"/>
                    <a:pt x="62" y="274"/>
                  </a:cubicBezTo>
                  <a:cubicBezTo>
                    <a:pt x="1" y="470"/>
                    <a:pt x="37" y="777"/>
                    <a:pt x="37" y="986"/>
                  </a:cubicBezTo>
                  <a:cubicBezTo>
                    <a:pt x="13" y="1685"/>
                    <a:pt x="25" y="2372"/>
                    <a:pt x="25" y="3071"/>
                  </a:cubicBezTo>
                  <a:cubicBezTo>
                    <a:pt x="13" y="4126"/>
                    <a:pt x="13" y="5181"/>
                    <a:pt x="13" y="6249"/>
                  </a:cubicBezTo>
                  <a:cubicBezTo>
                    <a:pt x="19" y="6421"/>
                    <a:pt x="151" y="6506"/>
                    <a:pt x="283" y="6506"/>
                  </a:cubicBezTo>
                  <a:cubicBezTo>
                    <a:pt x="415" y="6506"/>
                    <a:pt x="547" y="6421"/>
                    <a:pt x="553" y="6249"/>
                  </a:cubicBezTo>
                  <a:cubicBezTo>
                    <a:pt x="553" y="5181"/>
                    <a:pt x="540" y="4126"/>
                    <a:pt x="540" y="3071"/>
                  </a:cubicBezTo>
                  <a:cubicBezTo>
                    <a:pt x="528" y="2372"/>
                    <a:pt x="540" y="1685"/>
                    <a:pt x="516" y="986"/>
                  </a:cubicBezTo>
                  <a:cubicBezTo>
                    <a:pt x="516" y="777"/>
                    <a:pt x="565" y="470"/>
                    <a:pt x="491" y="274"/>
                  </a:cubicBezTo>
                  <a:cubicBezTo>
                    <a:pt x="467" y="200"/>
                    <a:pt x="332" y="78"/>
                    <a:pt x="320" y="29"/>
                  </a:cubicBezTo>
                  <a:cubicBezTo>
                    <a:pt x="313" y="10"/>
                    <a:pt x="295" y="1"/>
                    <a:pt x="2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255651" y="1605009"/>
              <a:ext cx="1067460" cy="649615"/>
            </a:xfrm>
            <a:custGeom>
              <a:avLst/>
              <a:gdLst/>
              <a:ahLst/>
              <a:cxnLst/>
              <a:rect l="l" t="t" r="r" b="b"/>
              <a:pathLst>
                <a:path w="14577" h="8871" fill="none" extrusionOk="0">
                  <a:moveTo>
                    <a:pt x="12061" y="8871"/>
                  </a:moveTo>
                  <a:cubicBezTo>
                    <a:pt x="14576" y="5067"/>
                    <a:pt x="11852" y="0"/>
                    <a:pt x="7288" y="0"/>
                  </a:cubicBezTo>
                  <a:cubicBezTo>
                    <a:pt x="2737" y="0"/>
                    <a:pt x="1" y="5067"/>
                    <a:pt x="2528" y="8871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1438941" y="1672379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0"/>
                  </a:moveTo>
                  <a:cubicBezTo>
                    <a:pt x="2148" y="0"/>
                    <a:pt x="1" y="2147"/>
                    <a:pt x="1" y="4797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7"/>
                  </a:cubicBezTo>
                  <a:cubicBezTo>
                    <a:pt x="9583" y="2147"/>
                    <a:pt x="7435" y="0"/>
                    <a:pt x="4785" y="0"/>
                  </a:cubicBezTo>
                  <a:close/>
                </a:path>
              </a:pathLst>
            </a:custGeom>
            <a:solidFill>
              <a:srgbClr val="E66353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5651" y="2454014"/>
              <a:ext cx="1067460" cy="649615"/>
            </a:xfrm>
            <a:custGeom>
              <a:avLst/>
              <a:gdLst/>
              <a:ahLst/>
              <a:cxnLst/>
              <a:rect l="l" t="t" r="r" b="b"/>
              <a:pathLst>
                <a:path w="14577" h="8871" fill="none" extrusionOk="0">
                  <a:moveTo>
                    <a:pt x="12061" y="8870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70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1438941" y="2522263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35"/>
                    <a:pt x="1" y="4785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85"/>
                  </a:cubicBezTo>
                  <a:cubicBezTo>
                    <a:pt x="9583" y="2135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FFCE56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1255651" y="3303019"/>
              <a:ext cx="1067460" cy="650494"/>
            </a:xfrm>
            <a:custGeom>
              <a:avLst/>
              <a:gdLst/>
              <a:ahLst/>
              <a:cxnLst/>
              <a:rect l="l" t="t" r="r" b="b"/>
              <a:pathLst>
                <a:path w="14577" h="8883" fill="none" extrusionOk="0">
                  <a:moveTo>
                    <a:pt x="12061" y="8883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83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1438941" y="3371267"/>
              <a:ext cx="701754" cy="701754"/>
            </a:xfrm>
            <a:custGeom>
              <a:avLst/>
              <a:gdLst/>
              <a:ahLst/>
              <a:cxn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48"/>
                    <a:pt x="1" y="4798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8"/>
                  </a:cubicBezTo>
                  <a:cubicBezTo>
                    <a:pt x="9583" y="2148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A9BA5A"/>
            </a:solidFill>
            <a:ln w="28575" cap="flat" cmpd="sng">
              <a:solidFill>
                <a:srgbClr val="000000"/>
              </a:solidFill>
              <a:prstDash val="solid"/>
              <a:miter lim="1226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1286407" y="1553237"/>
              <a:ext cx="102740" cy="96296"/>
            </a:xfrm>
            <a:custGeom>
              <a:avLst/>
              <a:gdLst/>
              <a:ahLst/>
              <a:cxn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8"/>
                    <a:pt x="918" y="572"/>
                  </a:cubicBezTo>
                  <a:cubicBezTo>
                    <a:pt x="1008" y="752"/>
                    <a:pt x="862" y="949"/>
                    <a:pt x="685" y="949"/>
                  </a:cubicBezTo>
                  <a:cubicBezTo>
                    <a:pt x="645" y="949"/>
                    <a:pt x="603" y="939"/>
                    <a:pt x="562" y="916"/>
                  </a:cubicBezTo>
                  <a:cubicBezTo>
                    <a:pt x="431" y="870"/>
                    <a:pt x="381" y="737"/>
                    <a:pt x="383" y="598"/>
                  </a:cubicBezTo>
                  <a:lnTo>
                    <a:pt x="383" y="598"/>
                  </a:lnTo>
                  <a:cubicBezTo>
                    <a:pt x="407" y="584"/>
                    <a:pt x="431" y="566"/>
                    <a:pt x="452" y="548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9"/>
                    <a:pt x="182" y="217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90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8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1314087" y="1569055"/>
              <a:ext cx="47452" cy="58730"/>
            </a:xfrm>
            <a:custGeom>
              <a:avLst/>
              <a:gdLst/>
              <a:ahLst/>
              <a:cxnLst/>
              <a:rect l="l" t="t" r="r" b="b"/>
              <a:pathLst>
                <a:path w="648" h="802" extrusionOk="0">
                  <a:moveTo>
                    <a:pt x="559" y="0"/>
                  </a:moveTo>
                  <a:cubicBezTo>
                    <a:pt x="545" y="0"/>
                    <a:pt x="530" y="4"/>
                    <a:pt x="516" y="13"/>
                  </a:cubicBezTo>
                  <a:cubicBezTo>
                    <a:pt x="405" y="111"/>
                    <a:pt x="319" y="221"/>
                    <a:pt x="246" y="356"/>
                  </a:cubicBezTo>
                  <a:cubicBezTo>
                    <a:pt x="135" y="467"/>
                    <a:pt x="62" y="602"/>
                    <a:pt x="0" y="749"/>
                  </a:cubicBezTo>
                  <a:cubicBezTo>
                    <a:pt x="0" y="779"/>
                    <a:pt x="25" y="801"/>
                    <a:pt x="55" y="801"/>
                  </a:cubicBezTo>
                  <a:cubicBezTo>
                    <a:pt x="61" y="801"/>
                    <a:pt x="67" y="800"/>
                    <a:pt x="74" y="798"/>
                  </a:cubicBezTo>
                  <a:cubicBezTo>
                    <a:pt x="197" y="700"/>
                    <a:pt x="295" y="589"/>
                    <a:pt x="381" y="454"/>
                  </a:cubicBezTo>
                  <a:cubicBezTo>
                    <a:pt x="491" y="356"/>
                    <a:pt x="577" y="234"/>
                    <a:pt x="638" y="99"/>
                  </a:cubicBezTo>
                  <a:cubicBezTo>
                    <a:pt x="648" y="42"/>
                    <a:pt x="607" y="0"/>
                    <a:pt x="5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2193704" y="1553237"/>
              <a:ext cx="102008" cy="96296"/>
            </a:xfrm>
            <a:custGeom>
              <a:avLst/>
              <a:gdLst/>
              <a:ahLst/>
              <a:cxn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8"/>
                    <a:pt x="907" y="572"/>
                  </a:cubicBezTo>
                  <a:cubicBezTo>
                    <a:pt x="997" y="752"/>
                    <a:pt x="851" y="949"/>
                    <a:pt x="674" y="949"/>
                  </a:cubicBezTo>
                  <a:cubicBezTo>
                    <a:pt x="634" y="949"/>
                    <a:pt x="592" y="939"/>
                    <a:pt x="551" y="916"/>
                  </a:cubicBezTo>
                  <a:cubicBezTo>
                    <a:pt x="420" y="870"/>
                    <a:pt x="370" y="737"/>
                    <a:pt x="372" y="598"/>
                  </a:cubicBezTo>
                  <a:lnTo>
                    <a:pt x="372" y="598"/>
                  </a:lnTo>
                  <a:cubicBezTo>
                    <a:pt x="396" y="584"/>
                    <a:pt x="420" y="566"/>
                    <a:pt x="441" y="548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9"/>
                    <a:pt x="171" y="217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2"/>
                    <a:pt x="100" y="1096"/>
                    <a:pt x="355" y="1235"/>
                  </a:cubicBezTo>
                  <a:cubicBezTo>
                    <a:pt x="457" y="1290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8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2220725" y="1569055"/>
              <a:ext cx="48038" cy="58730"/>
            </a:xfrm>
            <a:custGeom>
              <a:avLst/>
              <a:gdLst/>
              <a:ahLst/>
              <a:cxnLst/>
              <a:rect l="l" t="t" r="r" b="b"/>
              <a:pathLst>
                <a:path w="656" h="802" extrusionOk="0">
                  <a:moveTo>
                    <a:pt x="570" y="0"/>
                  </a:moveTo>
                  <a:cubicBezTo>
                    <a:pt x="555" y="0"/>
                    <a:pt x="540" y="4"/>
                    <a:pt x="526" y="13"/>
                  </a:cubicBezTo>
                  <a:cubicBezTo>
                    <a:pt x="416" y="111"/>
                    <a:pt x="317" y="221"/>
                    <a:pt x="244" y="356"/>
                  </a:cubicBezTo>
                  <a:cubicBezTo>
                    <a:pt x="146" y="467"/>
                    <a:pt x="60" y="602"/>
                    <a:pt x="11" y="749"/>
                  </a:cubicBezTo>
                  <a:cubicBezTo>
                    <a:pt x="1" y="779"/>
                    <a:pt x="24" y="801"/>
                    <a:pt x="53" y="801"/>
                  </a:cubicBezTo>
                  <a:cubicBezTo>
                    <a:pt x="59" y="801"/>
                    <a:pt x="66" y="800"/>
                    <a:pt x="72" y="798"/>
                  </a:cubicBezTo>
                  <a:cubicBezTo>
                    <a:pt x="195" y="700"/>
                    <a:pt x="305" y="589"/>
                    <a:pt x="391" y="454"/>
                  </a:cubicBezTo>
                  <a:cubicBezTo>
                    <a:pt x="489" y="356"/>
                    <a:pt x="575" y="234"/>
                    <a:pt x="636" y="99"/>
                  </a:cubicBezTo>
                  <a:cubicBezTo>
                    <a:pt x="655" y="42"/>
                    <a:pt x="616" y="0"/>
                    <a:pt x="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1286407" y="4026584"/>
              <a:ext cx="102740" cy="96296"/>
            </a:xfrm>
            <a:custGeom>
              <a:avLst/>
              <a:gdLst/>
              <a:ahLst/>
              <a:cxn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7"/>
                    <a:pt x="918" y="572"/>
                  </a:cubicBezTo>
                  <a:cubicBezTo>
                    <a:pt x="1009" y="764"/>
                    <a:pt x="859" y="956"/>
                    <a:pt x="679" y="956"/>
                  </a:cubicBezTo>
                  <a:cubicBezTo>
                    <a:pt x="641" y="956"/>
                    <a:pt x="601" y="947"/>
                    <a:pt x="562" y="928"/>
                  </a:cubicBezTo>
                  <a:cubicBezTo>
                    <a:pt x="429" y="875"/>
                    <a:pt x="379" y="739"/>
                    <a:pt x="383" y="598"/>
                  </a:cubicBezTo>
                  <a:lnTo>
                    <a:pt x="383" y="598"/>
                  </a:lnTo>
                  <a:cubicBezTo>
                    <a:pt x="407" y="583"/>
                    <a:pt x="431" y="566"/>
                    <a:pt x="452" y="547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8"/>
                    <a:pt x="182" y="216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89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7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1314087" y="4042328"/>
              <a:ext cx="47452" cy="58730"/>
            </a:xfrm>
            <a:custGeom>
              <a:avLst/>
              <a:gdLst/>
              <a:ahLst/>
              <a:cxnLst/>
              <a:rect l="l" t="t" r="r" b="b"/>
              <a:pathLst>
                <a:path w="648" h="802" extrusionOk="0">
                  <a:moveTo>
                    <a:pt x="559" y="1"/>
                  </a:moveTo>
                  <a:cubicBezTo>
                    <a:pt x="545" y="1"/>
                    <a:pt x="530" y="5"/>
                    <a:pt x="516" y="13"/>
                  </a:cubicBezTo>
                  <a:cubicBezTo>
                    <a:pt x="319" y="234"/>
                    <a:pt x="148" y="480"/>
                    <a:pt x="0" y="750"/>
                  </a:cubicBezTo>
                  <a:cubicBezTo>
                    <a:pt x="0" y="780"/>
                    <a:pt x="25" y="802"/>
                    <a:pt x="55" y="802"/>
                  </a:cubicBezTo>
                  <a:cubicBezTo>
                    <a:pt x="61" y="802"/>
                    <a:pt x="67" y="801"/>
                    <a:pt x="74" y="799"/>
                  </a:cubicBezTo>
                  <a:cubicBezTo>
                    <a:pt x="295" y="590"/>
                    <a:pt x="479" y="357"/>
                    <a:pt x="638" y="99"/>
                  </a:cubicBezTo>
                  <a:cubicBezTo>
                    <a:pt x="648" y="43"/>
                    <a:pt x="607" y="1"/>
                    <a:pt x="5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2193704" y="4026584"/>
              <a:ext cx="102008" cy="96296"/>
            </a:xfrm>
            <a:custGeom>
              <a:avLst/>
              <a:gdLst/>
              <a:ahLst/>
              <a:cxn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7"/>
                    <a:pt x="907" y="572"/>
                  </a:cubicBezTo>
                  <a:cubicBezTo>
                    <a:pt x="998" y="764"/>
                    <a:pt x="848" y="956"/>
                    <a:pt x="668" y="956"/>
                  </a:cubicBezTo>
                  <a:cubicBezTo>
                    <a:pt x="630" y="956"/>
                    <a:pt x="590" y="947"/>
                    <a:pt x="551" y="928"/>
                  </a:cubicBezTo>
                  <a:cubicBezTo>
                    <a:pt x="419" y="875"/>
                    <a:pt x="368" y="739"/>
                    <a:pt x="372" y="598"/>
                  </a:cubicBezTo>
                  <a:lnTo>
                    <a:pt x="372" y="598"/>
                  </a:lnTo>
                  <a:cubicBezTo>
                    <a:pt x="396" y="583"/>
                    <a:pt x="420" y="566"/>
                    <a:pt x="441" y="547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8"/>
                    <a:pt x="171" y="216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1"/>
                    <a:pt x="100" y="1095"/>
                    <a:pt x="355" y="1235"/>
                  </a:cubicBezTo>
                  <a:cubicBezTo>
                    <a:pt x="457" y="1289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7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2220725" y="4042328"/>
              <a:ext cx="48038" cy="58730"/>
            </a:xfrm>
            <a:custGeom>
              <a:avLst/>
              <a:gdLst/>
              <a:ahLst/>
              <a:cxnLst/>
              <a:rect l="l" t="t" r="r" b="b"/>
              <a:pathLst>
                <a:path w="656" h="802" extrusionOk="0">
                  <a:moveTo>
                    <a:pt x="570" y="1"/>
                  </a:moveTo>
                  <a:cubicBezTo>
                    <a:pt x="555" y="1"/>
                    <a:pt x="540" y="5"/>
                    <a:pt x="526" y="13"/>
                  </a:cubicBezTo>
                  <a:cubicBezTo>
                    <a:pt x="317" y="234"/>
                    <a:pt x="146" y="480"/>
                    <a:pt x="11" y="750"/>
                  </a:cubicBezTo>
                  <a:cubicBezTo>
                    <a:pt x="1" y="780"/>
                    <a:pt x="24" y="802"/>
                    <a:pt x="53" y="802"/>
                  </a:cubicBezTo>
                  <a:cubicBezTo>
                    <a:pt x="59" y="802"/>
                    <a:pt x="66" y="801"/>
                    <a:pt x="72" y="799"/>
                  </a:cubicBezTo>
                  <a:cubicBezTo>
                    <a:pt x="293" y="590"/>
                    <a:pt x="489" y="357"/>
                    <a:pt x="636" y="99"/>
                  </a:cubicBezTo>
                  <a:cubicBezTo>
                    <a:pt x="655" y="43"/>
                    <a:pt x="616" y="1"/>
                    <a:pt x="5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2309551" y="2354278"/>
              <a:ext cx="59316" cy="45915"/>
            </a:xfrm>
            <a:custGeom>
              <a:avLst/>
              <a:gdLst/>
              <a:ahLst/>
              <a:cxnLst/>
              <a:rect l="l" t="t" r="r" b="b"/>
              <a:pathLst>
                <a:path w="810" h="627" extrusionOk="0">
                  <a:moveTo>
                    <a:pt x="405" y="0"/>
                  </a:moveTo>
                  <a:cubicBezTo>
                    <a:pt x="0" y="0"/>
                    <a:pt x="0" y="626"/>
                    <a:pt x="405" y="626"/>
                  </a:cubicBezTo>
                  <a:cubicBezTo>
                    <a:pt x="810" y="626"/>
                    <a:pt x="810" y="0"/>
                    <a:pt x="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2326613" y="1603179"/>
              <a:ext cx="370173" cy="48697"/>
            </a:xfrm>
            <a:custGeom>
              <a:avLst/>
              <a:gdLst/>
              <a:ahLst/>
              <a:cxnLst/>
              <a:rect l="l" t="t" r="r" b="b"/>
              <a:pathLst>
                <a:path w="5055" h="665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8"/>
                  </a:cubicBezTo>
                  <a:cubicBezTo>
                    <a:pt x="1681" y="50"/>
                    <a:pt x="871" y="1"/>
                    <a:pt x="135" y="234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608" y="633"/>
                    <a:pt x="1112" y="659"/>
                    <a:pt x="1613" y="659"/>
                  </a:cubicBezTo>
                  <a:cubicBezTo>
                    <a:pt x="1892" y="659"/>
                    <a:pt x="2170" y="651"/>
                    <a:pt x="2442" y="651"/>
                  </a:cubicBezTo>
                  <a:cubicBezTo>
                    <a:pt x="2810" y="651"/>
                    <a:pt x="3186" y="665"/>
                    <a:pt x="3562" y="665"/>
                  </a:cubicBezTo>
                  <a:cubicBezTo>
                    <a:pt x="3975" y="665"/>
                    <a:pt x="4386" y="648"/>
                    <a:pt x="4785" y="577"/>
                  </a:cubicBezTo>
                  <a:cubicBezTo>
                    <a:pt x="5043" y="541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331080" y="1604350"/>
              <a:ext cx="364827" cy="788970"/>
            </a:xfrm>
            <a:custGeom>
              <a:avLst/>
              <a:gdLst/>
              <a:ahLst/>
              <a:cxnLst/>
              <a:rect l="l" t="t" r="r" b="b"/>
              <a:pathLst>
                <a:path w="4982" h="10774" extrusionOk="0">
                  <a:moveTo>
                    <a:pt x="4670" y="0"/>
                  </a:moveTo>
                  <a:cubicBezTo>
                    <a:pt x="4512" y="0"/>
                    <a:pt x="4350" y="101"/>
                    <a:pt x="4344" y="304"/>
                  </a:cubicBezTo>
                  <a:cubicBezTo>
                    <a:pt x="4295" y="1396"/>
                    <a:pt x="3804" y="2181"/>
                    <a:pt x="3129" y="2978"/>
                  </a:cubicBezTo>
                  <a:cubicBezTo>
                    <a:pt x="2638" y="3543"/>
                    <a:pt x="2233" y="4181"/>
                    <a:pt x="1939" y="4868"/>
                  </a:cubicBezTo>
                  <a:cubicBezTo>
                    <a:pt x="1669" y="5604"/>
                    <a:pt x="1559" y="6389"/>
                    <a:pt x="1608" y="7162"/>
                  </a:cubicBezTo>
                  <a:cubicBezTo>
                    <a:pt x="1644" y="8413"/>
                    <a:pt x="1988" y="10131"/>
                    <a:pt x="246" y="10266"/>
                  </a:cubicBezTo>
                  <a:cubicBezTo>
                    <a:pt x="62" y="10278"/>
                    <a:pt x="0" y="10511"/>
                    <a:pt x="148" y="10609"/>
                  </a:cubicBezTo>
                  <a:cubicBezTo>
                    <a:pt x="323" y="10724"/>
                    <a:pt x="504" y="10774"/>
                    <a:pt x="684" y="10774"/>
                  </a:cubicBezTo>
                  <a:cubicBezTo>
                    <a:pt x="1273" y="10774"/>
                    <a:pt x="1842" y="10240"/>
                    <a:pt x="2086" y="9714"/>
                  </a:cubicBezTo>
                  <a:cubicBezTo>
                    <a:pt x="2614" y="8573"/>
                    <a:pt x="2098" y="7211"/>
                    <a:pt x="2282" y="6009"/>
                  </a:cubicBezTo>
                  <a:cubicBezTo>
                    <a:pt x="2466" y="4843"/>
                    <a:pt x="3129" y="3948"/>
                    <a:pt x="3890" y="3076"/>
                  </a:cubicBezTo>
                  <a:cubicBezTo>
                    <a:pt x="4552" y="2304"/>
                    <a:pt x="4932" y="1322"/>
                    <a:pt x="4969" y="304"/>
                  </a:cubicBezTo>
                  <a:cubicBezTo>
                    <a:pt x="4982" y="101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326613" y="2452330"/>
              <a:ext cx="370173" cy="48697"/>
            </a:xfrm>
            <a:custGeom>
              <a:avLst/>
              <a:gdLst/>
              <a:ahLst/>
              <a:cxnLst/>
              <a:rect l="l" t="t" r="r" b="b"/>
              <a:pathLst>
                <a:path w="5055" h="665" extrusionOk="0">
                  <a:moveTo>
                    <a:pt x="3848" y="1"/>
                  </a:moveTo>
                  <a:cubicBezTo>
                    <a:pt x="3378" y="1"/>
                    <a:pt x="2903" y="33"/>
                    <a:pt x="2442" y="48"/>
                  </a:cubicBezTo>
                  <a:cubicBezTo>
                    <a:pt x="1681" y="60"/>
                    <a:pt x="871" y="11"/>
                    <a:pt x="135" y="232"/>
                  </a:cubicBezTo>
                  <a:cubicBezTo>
                    <a:pt x="0" y="269"/>
                    <a:pt x="0" y="465"/>
                    <a:pt x="135" y="502"/>
                  </a:cubicBezTo>
                  <a:cubicBezTo>
                    <a:pt x="599" y="633"/>
                    <a:pt x="1091" y="657"/>
                    <a:pt x="1582" y="657"/>
                  </a:cubicBezTo>
                  <a:cubicBezTo>
                    <a:pt x="1871" y="657"/>
                    <a:pt x="2160" y="649"/>
                    <a:pt x="2442" y="649"/>
                  </a:cubicBezTo>
                  <a:cubicBezTo>
                    <a:pt x="2828" y="649"/>
                    <a:pt x="3224" y="664"/>
                    <a:pt x="3618" y="664"/>
                  </a:cubicBezTo>
                  <a:cubicBezTo>
                    <a:pt x="4012" y="664"/>
                    <a:pt x="4405" y="649"/>
                    <a:pt x="4785" y="588"/>
                  </a:cubicBezTo>
                  <a:cubicBezTo>
                    <a:pt x="5043" y="538"/>
                    <a:pt x="5055" y="97"/>
                    <a:pt x="4785" y="60"/>
                  </a:cubicBezTo>
                  <a:cubicBezTo>
                    <a:pt x="4479" y="16"/>
                    <a:pt x="4164" y="1"/>
                    <a:pt x="38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2331080" y="2453575"/>
              <a:ext cx="364827" cy="789629"/>
            </a:xfrm>
            <a:custGeom>
              <a:avLst/>
              <a:gdLst/>
              <a:ahLst/>
              <a:cxnLst/>
              <a:rect l="l" t="t" r="r" b="b"/>
              <a:pathLst>
                <a:path w="4982" h="10783" extrusionOk="0">
                  <a:moveTo>
                    <a:pt x="4670" y="0"/>
                  </a:moveTo>
                  <a:cubicBezTo>
                    <a:pt x="4512" y="0"/>
                    <a:pt x="4350" y="104"/>
                    <a:pt x="4344" y="313"/>
                  </a:cubicBezTo>
                  <a:cubicBezTo>
                    <a:pt x="4295" y="1393"/>
                    <a:pt x="3804" y="2178"/>
                    <a:pt x="3129" y="2987"/>
                  </a:cubicBezTo>
                  <a:cubicBezTo>
                    <a:pt x="2638" y="3540"/>
                    <a:pt x="2233" y="4178"/>
                    <a:pt x="1939" y="4865"/>
                  </a:cubicBezTo>
                  <a:cubicBezTo>
                    <a:pt x="1669" y="5601"/>
                    <a:pt x="1559" y="6386"/>
                    <a:pt x="1608" y="7171"/>
                  </a:cubicBezTo>
                  <a:cubicBezTo>
                    <a:pt x="1644" y="8422"/>
                    <a:pt x="1988" y="10140"/>
                    <a:pt x="246" y="10275"/>
                  </a:cubicBezTo>
                  <a:cubicBezTo>
                    <a:pt x="62" y="10275"/>
                    <a:pt x="0" y="10520"/>
                    <a:pt x="148" y="10619"/>
                  </a:cubicBezTo>
                  <a:cubicBezTo>
                    <a:pt x="322" y="10733"/>
                    <a:pt x="504" y="10783"/>
                    <a:pt x="683" y="10783"/>
                  </a:cubicBezTo>
                  <a:cubicBezTo>
                    <a:pt x="1273" y="10783"/>
                    <a:pt x="1842" y="10247"/>
                    <a:pt x="2086" y="9711"/>
                  </a:cubicBezTo>
                  <a:cubicBezTo>
                    <a:pt x="2614" y="8582"/>
                    <a:pt x="2098" y="7208"/>
                    <a:pt x="2282" y="6006"/>
                  </a:cubicBezTo>
                  <a:cubicBezTo>
                    <a:pt x="2466" y="4840"/>
                    <a:pt x="3129" y="3944"/>
                    <a:pt x="3890" y="3086"/>
                  </a:cubicBezTo>
                  <a:cubicBezTo>
                    <a:pt x="4552" y="2300"/>
                    <a:pt x="4932" y="1331"/>
                    <a:pt x="4969" y="313"/>
                  </a:cubicBezTo>
                  <a:cubicBezTo>
                    <a:pt x="4982" y="104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2326613" y="3304776"/>
              <a:ext cx="370173" cy="47892"/>
            </a:xfrm>
            <a:custGeom>
              <a:avLst/>
              <a:gdLst/>
              <a:ahLst/>
              <a:cxnLst/>
              <a:rect l="l" t="t" r="r" b="b"/>
              <a:pathLst>
                <a:path w="5055" h="654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7"/>
                  </a:cubicBezTo>
                  <a:cubicBezTo>
                    <a:pt x="1681" y="50"/>
                    <a:pt x="871" y="1"/>
                    <a:pt x="135" y="221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599" y="623"/>
                    <a:pt x="1091" y="647"/>
                    <a:pt x="1582" y="647"/>
                  </a:cubicBezTo>
                  <a:cubicBezTo>
                    <a:pt x="1871" y="647"/>
                    <a:pt x="2160" y="639"/>
                    <a:pt x="2442" y="639"/>
                  </a:cubicBezTo>
                  <a:cubicBezTo>
                    <a:pt x="2828" y="639"/>
                    <a:pt x="3224" y="654"/>
                    <a:pt x="3618" y="654"/>
                  </a:cubicBezTo>
                  <a:cubicBezTo>
                    <a:pt x="4012" y="654"/>
                    <a:pt x="4405" y="639"/>
                    <a:pt x="4785" y="577"/>
                  </a:cubicBezTo>
                  <a:cubicBezTo>
                    <a:pt x="5043" y="540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2331080" y="3305875"/>
              <a:ext cx="364827" cy="789043"/>
            </a:xfrm>
            <a:custGeom>
              <a:avLst/>
              <a:gdLst/>
              <a:ahLst/>
              <a:cxnLst/>
              <a:rect l="l" t="t" r="r" b="b"/>
              <a:pathLst>
                <a:path w="4982" h="10775" extrusionOk="0">
                  <a:moveTo>
                    <a:pt x="4670" y="1"/>
                  </a:moveTo>
                  <a:cubicBezTo>
                    <a:pt x="4512" y="1"/>
                    <a:pt x="4350" y="102"/>
                    <a:pt x="4344" y="305"/>
                  </a:cubicBezTo>
                  <a:cubicBezTo>
                    <a:pt x="4295" y="1397"/>
                    <a:pt x="3804" y="2169"/>
                    <a:pt x="3129" y="2979"/>
                  </a:cubicBezTo>
                  <a:cubicBezTo>
                    <a:pt x="2638" y="3531"/>
                    <a:pt x="2233" y="4169"/>
                    <a:pt x="1939" y="4869"/>
                  </a:cubicBezTo>
                  <a:cubicBezTo>
                    <a:pt x="1669" y="5605"/>
                    <a:pt x="1559" y="6378"/>
                    <a:pt x="1608" y="7163"/>
                  </a:cubicBezTo>
                  <a:cubicBezTo>
                    <a:pt x="1644" y="8414"/>
                    <a:pt x="1988" y="10132"/>
                    <a:pt x="246" y="10267"/>
                  </a:cubicBezTo>
                  <a:cubicBezTo>
                    <a:pt x="62" y="10279"/>
                    <a:pt x="0" y="10512"/>
                    <a:pt x="148" y="10610"/>
                  </a:cubicBezTo>
                  <a:cubicBezTo>
                    <a:pt x="323" y="10725"/>
                    <a:pt x="504" y="10775"/>
                    <a:pt x="684" y="10775"/>
                  </a:cubicBezTo>
                  <a:cubicBezTo>
                    <a:pt x="1273" y="10775"/>
                    <a:pt x="1842" y="10241"/>
                    <a:pt x="2086" y="9715"/>
                  </a:cubicBezTo>
                  <a:cubicBezTo>
                    <a:pt x="2614" y="8574"/>
                    <a:pt x="2098" y="7212"/>
                    <a:pt x="2282" y="5997"/>
                  </a:cubicBezTo>
                  <a:cubicBezTo>
                    <a:pt x="2466" y="4832"/>
                    <a:pt x="3129" y="3948"/>
                    <a:pt x="3890" y="3077"/>
                  </a:cubicBezTo>
                  <a:cubicBezTo>
                    <a:pt x="4552" y="2304"/>
                    <a:pt x="4932" y="1323"/>
                    <a:pt x="4969" y="305"/>
                  </a:cubicBezTo>
                  <a:cubicBezTo>
                    <a:pt x="4982" y="102"/>
                    <a:pt x="4828" y="1"/>
                    <a:pt x="4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882846" y="1603179"/>
              <a:ext cx="369294" cy="48404"/>
            </a:xfrm>
            <a:custGeom>
              <a:avLst/>
              <a:gdLst/>
              <a:ahLst/>
              <a:cxnLst/>
              <a:rect l="l" t="t" r="r" b="b"/>
              <a:pathLst>
                <a:path w="5043" h="661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1"/>
                    <a:pt x="258" y="577"/>
                  </a:cubicBezTo>
                  <a:cubicBezTo>
                    <a:pt x="687" y="646"/>
                    <a:pt x="1124" y="661"/>
                    <a:pt x="1560" y="661"/>
                  </a:cubicBezTo>
                  <a:cubicBezTo>
                    <a:pt x="1909" y="661"/>
                    <a:pt x="2258" y="651"/>
                    <a:pt x="2601" y="651"/>
                  </a:cubicBezTo>
                  <a:cubicBezTo>
                    <a:pt x="2873" y="651"/>
                    <a:pt x="3151" y="659"/>
                    <a:pt x="3429" y="659"/>
                  </a:cubicBezTo>
                  <a:cubicBezTo>
                    <a:pt x="3931" y="659"/>
                    <a:pt x="4435" y="633"/>
                    <a:pt x="4908" y="491"/>
                  </a:cubicBezTo>
                  <a:cubicBezTo>
                    <a:pt x="5043" y="455"/>
                    <a:pt x="5043" y="271"/>
                    <a:pt x="4908" y="234"/>
                  </a:cubicBezTo>
                  <a:cubicBezTo>
                    <a:pt x="4184" y="1"/>
                    <a:pt x="3362" y="50"/>
                    <a:pt x="2601" y="38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883285" y="1604350"/>
              <a:ext cx="365267" cy="788970"/>
            </a:xfrm>
            <a:custGeom>
              <a:avLst/>
              <a:gdLst/>
              <a:ahLst/>
              <a:cxnLst/>
              <a:rect l="l" t="t" r="r" b="b"/>
              <a:pathLst>
                <a:path w="4988" h="10774" extrusionOk="0">
                  <a:moveTo>
                    <a:pt x="312" y="0"/>
                  </a:moveTo>
                  <a:cubicBezTo>
                    <a:pt x="154" y="0"/>
                    <a:pt x="0" y="101"/>
                    <a:pt x="7" y="304"/>
                  </a:cubicBezTo>
                  <a:cubicBezTo>
                    <a:pt x="43" y="1322"/>
                    <a:pt x="436" y="2304"/>
                    <a:pt x="1099" y="3076"/>
                  </a:cubicBezTo>
                  <a:cubicBezTo>
                    <a:pt x="1847" y="3948"/>
                    <a:pt x="2522" y="4843"/>
                    <a:pt x="2693" y="6009"/>
                  </a:cubicBezTo>
                  <a:cubicBezTo>
                    <a:pt x="2877" y="7211"/>
                    <a:pt x="2374" y="8573"/>
                    <a:pt x="2890" y="9714"/>
                  </a:cubicBezTo>
                  <a:cubicBezTo>
                    <a:pt x="3134" y="10240"/>
                    <a:pt x="3703" y="10774"/>
                    <a:pt x="4292" y="10774"/>
                  </a:cubicBezTo>
                  <a:cubicBezTo>
                    <a:pt x="4472" y="10774"/>
                    <a:pt x="4653" y="10724"/>
                    <a:pt x="4828" y="10609"/>
                  </a:cubicBezTo>
                  <a:cubicBezTo>
                    <a:pt x="4988" y="10511"/>
                    <a:pt x="4926" y="10278"/>
                    <a:pt x="4742" y="10266"/>
                  </a:cubicBezTo>
                  <a:cubicBezTo>
                    <a:pt x="3062" y="10143"/>
                    <a:pt x="3319" y="8524"/>
                    <a:pt x="3380" y="7285"/>
                  </a:cubicBezTo>
                  <a:cubicBezTo>
                    <a:pt x="3442" y="6463"/>
                    <a:pt x="3319" y="5641"/>
                    <a:pt x="3049" y="4868"/>
                  </a:cubicBezTo>
                  <a:cubicBezTo>
                    <a:pt x="2387" y="3187"/>
                    <a:pt x="730" y="2242"/>
                    <a:pt x="645" y="304"/>
                  </a:cubicBezTo>
                  <a:cubicBezTo>
                    <a:pt x="632" y="101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882846" y="2452769"/>
              <a:ext cx="369294" cy="48258"/>
            </a:xfrm>
            <a:custGeom>
              <a:avLst/>
              <a:gdLst/>
              <a:ahLst/>
              <a:cxnLst/>
              <a:rect l="l" t="t" r="r" b="b"/>
              <a:pathLst>
                <a:path w="5043" h="659" extrusionOk="0">
                  <a:moveTo>
                    <a:pt x="1223" y="0"/>
                  </a:moveTo>
                  <a:cubicBezTo>
                    <a:pt x="900" y="0"/>
                    <a:pt x="577" y="14"/>
                    <a:pt x="258" y="54"/>
                  </a:cubicBezTo>
                  <a:cubicBezTo>
                    <a:pt x="0" y="91"/>
                    <a:pt x="0" y="532"/>
                    <a:pt x="258" y="582"/>
                  </a:cubicBezTo>
                  <a:cubicBezTo>
                    <a:pt x="644" y="643"/>
                    <a:pt x="1037" y="658"/>
                    <a:pt x="1430" y="658"/>
                  </a:cubicBezTo>
                  <a:cubicBezTo>
                    <a:pt x="1822" y="658"/>
                    <a:pt x="2215" y="643"/>
                    <a:pt x="2601" y="643"/>
                  </a:cubicBezTo>
                  <a:cubicBezTo>
                    <a:pt x="2883" y="643"/>
                    <a:pt x="3171" y="651"/>
                    <a:pt x="3460" y="651"/>
                  </a:cubicBezTo>
                  <a:cubicBezTo>
                    <a:pt x="3952" y="651"/>
                    <a:pt x="4444" y="627"/>
                    <a:pt x="4908" y="496"/>
                  </a:cubicBezTo>
                  <a:cubicBezTo>
                    <a:pt x="5043" y="459"/>
                    <a:pt x="5043" y="275"/>
                    <a:pt x="4908" y="226"/>
                  </a:cubicBezTo>
                  <a:cubicBezTo>
                    <a:pt x="4184" y="5"/>
                    <a:pt x="3362" y="54"/>
                    <a:pt x="2601" y="42"/>
                  </a:cubicBezTo>
                  <a:cubicBezTo>
                    <a:pt x="2147" y="27"/>
                    <a:pt x="1684" y="0"/>
                    <a:pt x="1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883285" y="2453575"/>
              <a:ext cx="365267" cy="789263"/>
            </a:xfrm>
            <a:custGeom>
              <a:avLst/>
              <a:gdLst/>
              <a:ahLst/>
              <a:cxnLst/>
              <a:rect l="l" t="t" r="r" b="b"/>
              <a:pathLst>
                <a:path w="4988" h="10778" extrusionOk="0">
                  <a:moveTo>
                    <a:pt x="312" y="0"/>
                  </a:moveTo>
                  <a:cubicBezTo>
                    <a:pt x="154" y="0"/>
                    <a:pt x="0" y="104"/>
                    <a:pt x="7" y="313"/>
                  </a:cubicBezTo>
                  <a:cubicBezTo>
                    <a:pt x="43" y="1331"/>
                    <a:pt x="436" y="2300"/>
                    <a:pt x="1099" y="3086"/>
                  </a:cubicBezTo>
                  <a:cubicBezTo>
                    <a:pt x="1847" y="3944"/>
                    <a:pt x="2522" y="4840"/>
                    <a:pt x="2693" y="6006"/>
                  </a:cubicBezTo>
                  <a:cubicBezTo>
                    <a:pt x="2877" y="7208"/>
                    <a:pt x="2374" y="8582"/>
                    <a:pt x="2890" y="9711"/>
                  </a:cubicBezTo>
                  <a:cubicBezTo>
                    <a:pt x="3135" y="10248"/>
                    <a:pt x="3706" y="10778"/>
                    <a:pt x="4296" y="10778"/>
                  </a:cubicBezTo>
                  <a:cubicBezTo>
                    <a:pt x="4475" y="10778"/>
                    <a:pt x="4655" y="10730"/>
                    <a:pt x="4828" y="10619"/>
                  </a:cubicBezTo>
                  <a:cubicBezTo>
                    <a:pt x="4988" y="10520"/>
                    <a:pt x="4926" y="10275"/>
                    <a:pt x="4742" y="10275"/>
                  </a:cubicBezTo>
                  <a:cubicBezTo>
                    <a:pt x="3062" y="10140"/>
                    <a:pt x="3319" y="8521"/>
                    <a:pt x="3380" y="7294"/>
                  </a:cubicBezTo>
                  <a:cubicBezTo>
                    <a:pt x="3442" y="6472"/>
                    <a:pt x="3319" y="5637"/>
                    <a:pt x="3049" y="4865"/>
                  </a:cubicBezTo>
                  <a:cubicBezTo>
                    <a:pt x="2387" y="3184"/>
                    <a:pt x="730" y="2239"/>
                    <a:pt x="645" y="313"/>
                  </a:cubicBezTo>
                  <a:cubicBezTo>
                    <a:pt x="632" y="10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882846" y="3304776"/>
              <a:ext cx="369294" cy="47892"/>
            </a:xfrm>
            <a:custGeom>
              <a:avLst/>
              <a:gdLst/>
              <a:ahLst/>
              <a:cxnLst/>
              <a:rect l="l" t="t" r="r" b="b"/>
              <a:pathLst>
                <a:path w="5043" h="654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0"/>
                    <a:pt x="258" y="577"/>
                  </a:cubicBezTo>
                  <a:cubicBezTo>
                    <a:pt x="644" y="639"/>
                    <a:pt x="1037" y="654"/>
                    <a:pt x="1430" y="654"/>
                  </a:cubicBezTo>
                  <a:cubicBezTo>
                    <a:pt x="1822" y="654"/>
                    <a:pt x="2215" y="639"/>
                    <a:pt x="2601" y="639"/>
                  </a:cubicBezTo>
                  <a:cubicBezTo>
                    <a:pt x="2883" y="639"/>
                    <a:pt x="3171" y="647"/>
                    <a:pt x="3460" y="647"/>
                  </a:cubicBezTo>
                  <a:cubicBezTo>
                    <a:pt x="3952" y="647"/>
                    <a:pt x="4444" y="623"/>
                    <a:pt x="4908" y="491"/>
                  </a:cubicBezTo>
                  <a:cubicBezTo>
                    <a:pt x="5043" y="455"/>
                    <a:pt x="5043" y="271"/>
                    <a:pt x="4908" y="221"/>
                  </a:cubicBezTo>
                  <a:cubicBezTo>
                    <a:pt x="4184" y="1"/>
                    <a:pt x="3362" y="50"/>
                    <a:pt x="2601" y="37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883285" y="3305875"/>
              <a:ext cx="365267" cy="789043"/>
            </a:xfrm>
            <a:custGeom>
              <a:avLst/>
              <a:gdLst/>
              <a:ahLst/>
              <a:cxnLst/>
              <a:rect l="l" t="t" r="r" b="b"/>
              <a:pathLst>
                <a:path w="4988" h="10775" extrusionOk="0">
                  <a:moveTo>
                    <a:pt x="312" y="1"/>
                  </a:moveTo>
                  <a:cubicBezTo>
                    <a:pt x="154" y="1"/>
                    <a:pt x="0" y="102"/>
                    <a:pt x="7" y="305"/>
                  </a:cubicBezTo>
                  <a:cubicBezTo>
                    <a:pt x="43" y="1323"/>
                    <a:pt x="436" y="2304"/>
                    <a:pt x="1099" y="3077"/>
                  </a:cubicBezTo>
                  <a:cubicBezTo>
                    <a:pt x="1847" y="3948"/>
                    <a:pt x="2522" y="4832"/>
                    <a:pt x="2693" y="5997"/>
                  </a:cubicBezTo>
                  <a:cubicBezTo>
                    <a:pt x="2877" y="7212"/>
                    <a:pt x="2374" y="8574"/>
                    <a:pt x="2890" y="9715"/>
                  </a:cubicBezTo>
                  <a:cubicBezTo>
                    <a:pt x="3134" y="10241"/>
                    <a:pt x="3703" y="10775"/>
                    <a:pt x="4292" y="10775"/>
                  </a:cubicBezTo>
                  <a:cubicBezTo>
                    <a:pt x="4472" y="10775"/>
                    <a:pt x="4653" y="10725"/>
                    <a:pt x="4828" y="10610"/>
                  </a:cubicBezTo>
                  <a:cubicBezTo>
                    <a:pt x="4988" y="10512"/>
                    <a:pt x="4926" y="10279"/>
                    <a:pt x="4742" y="10267"/>
                  </a:cubicBezTo>
                  <a:cubicBezTo>
                    <a:pt x="3062" y="10132"/>
                    <a:pt x="3319" y="8512"/>
                    <a:pt x="3380" y="7285"/>
                  </a:cubicBezTo>
                  <a:cubicBezTo>
                    <a:pt x="3442" y="6463"/>
                    <a:pt x="3319" y="5641"/>
                    <a:pt x="3049" y="4869"/>
                  </a:cubicBezTo>
                  <a:cubicBezTo>
                    <a:pt x="2387" y="3188"/>
                    <a:pt x="730" y="2231"/>
                    <a:pt x="645" y="305"/>
                  </a:cubicBezTo>
                  <a:cubicBezTo>
                    <a:pt x="632" y="102"/>
                    <a:pt x="470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1316796" y="4751474"/>
              <a:ext cx="950599" cy="49137"/>
            </a:xfrm>
            <a:custGeom>
              <a:avLst/>
              <a:gdLst/>
              <a:ahLst/>
              <a:cxn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76" name="Google Shape;276;p18"/>
          <p:cNvGrpSpPr/>
          <p:nvPr/>
        </p:nvGrpSpPr>
        <p:grpSpPr>
          <a:xfrm>
            <a:off x="1421650" y="3571619"/>
            <a:ext cx="467421" cy="366875"/>
            <a:chOff x="1562038" y="3571619"/>
            <a:chExt cx="467421" cy="366875"/>
          </a:xfrm>
        </p:grpSpPr>
        <p:sp>
          <p:nvSpPr>
            <p:cNvPr id="277" name="Google Shape;277;p18"/>
            <p:cNvSpPr/>
            <p:nvPr/>
          </p:nvSpPr>
          <p:spPr>
            <a:xfrm>
              <a:off x="1663532" y="3571619"/>
              <a:ext cx="67444" cy="119583"/>
            </a:xfrm>
            <a:custGeom>
              <a:avLst/>
              <a:gdLst/>
              <a:ahLst/>
              <a:cxnLst/>
              <a:rect l="l" t="t" r="r" b="b"/>
              <a:pathLst>
                <a:path w="921" h="1633" extrusionOk="0">
                  <a:moveTo>
                    <a:pt x="467" y="0"/>
                  </a:moveTo>
                  <a:cubicBezTo>
                    <a:pt x="209" y="0"/>
                    <a:pt x="1" y="368"/>
                    <a:pt x="1" y="810"/>
                  </a:cubicBezTo>
                  <a:cubicBezTo>
                    <a:pt x="1" y="1264"/>
                    <a:pt x="209" y="1632"/>
                    <a:pt x="467" y="1632"/>
                  </a:cubicBezTo>
                  <a:cubicBezTo>
                    <a:pt x="712" y="1632"/>
                    <a:pt x="921" y="1264"/>
                    <a:pt x="921" y="810"/>
                  </a:cubicBezTo>
                  <a:cubicBezTo>
                    <a:pt x="921" y="368"/>
                    <a:pt x="712" y="0"/>
                    <a:pt x="4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1848653" y="3571619"/>
              <a:ext cx="66565" cy="119583"/>
            </a:xfrm>
            <a:custGeom>
              <a:avLst/>
              <a:gdLst/>
              <a:ahLst/>
              <a:cxnLst/>
              <a:rect l="l" t="t" r="r" b="b"/>
              <a:pathLst>
                <a:path w="909" h="1633" extrusionOk="0">
                  <a:moveTo>
                    <a:pt x="454" y="0"/>
                  </a:moveTo>
                  <a:cubicBezTo>
                    <a:pt x="196" y="0"/>
                    <a:pt x="0" y="368"/>
                    <a:pt x="0" y="810"/>
                  </a:cubicBezTo>
                  <a:cubicBezTo>
                    <a:pt x="0" y="1264"/>
                    <a:pt x="196" y="1632"/>
                    <a:pt x="454" y="1632"/>
                  </a:cubicBezTo>
                  <a:cubicBezTo>
                    <a:pt x="699" y="1632"/>
                    <a:pt x="908" y="1264"/>
                    <a:pt x="908" y="810"/>
                  </a:cubicBezTo>
                  <a:cubicBezTo>
                    <a:pt x="908" y="368"/>
                    <a:pt x="699" y="0"/>
                    <a:pt x="4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1562038" y="3715512"/>
              <a:ext cx="467421" cy="222982"/>
            </a:xfrm>
            <a:custGeom>
              <a:avLst/>
              <a:gdLst/>
              <a:ahLst/>
              <a:cxnLst/>
              <a:rect l="l" t="t" r="r" b="b"/>
              <a:pathLst>
                <a:path w="6383" h="3045" extrusionOk="0">
                  <a:moveTo>
                    <a:pt x="5957" y="1"/>
                  </a:moveTo>
                  <a:cubicBezTo>
                    <a:pt x="5817" y="1"/>
                    <a:pt x="5681" y="81"/>
                    <a:pt x="5632" y="268"/>
                  </a:cubicBezTo>
                  <a:cubicBezTo>
                    <a:pt x="5287" y="1421"/>
                    <a:pt x="4309" y="2332"/>
                    <a:pt x="3066" y="2332"/>
                  </a:cubicBezTo>
                  <a:cubicBezTo>
                    <a:pt x="3026" y="2332"/>
                    <a:pt x="2986" y="2331"/>
                    <a:pt x="2945" y="2329"/>
                  </a:cubicBezTo>
                  <a:cubicBezTo>
                    <a:pt x="1669" y="2268"/>
                    <a:pt x="786" y="1336"/>
                    <a:pt x="209" y="281"/>
                  </a:cubicBezTo>
                  <a:cubicBezTo>
                    <a:pt x="195" y="257"/>
                    <a:pt x="171" y="247"/>
                    <a:pt x="146" y="247"/>
                  </a:cubicBezTo>
                  <a:cubicBezTo>
                    <a:pt x="105" y="247"/>
                    <a:pt x="62" y="276"/>
                    <a:pt x="62" y="330"/>
                  </a:cubicBezTo>
                  <a:cubicBezTo>
                    <a:pt x="0" y="1851"/>
                    <a:pt x="1522" y="2967"/>
                    <a:pt x="2945" y="3041"/>
                  </a:cubicBezTo>
                  <a:cubicBezTo>
                    <a:pt x="2992" y="3043"/>
                    <a:pt x="3040" y="3044"/>
                    <a:pt x="3087" y="3044"/>
                  </a:cubicBezTo>
                  <a:cubicBezTo>
                    <a:pt x="4574" y="3044"/>
                    <a:pt x="6046" y="1939"/>
                    <a:pt x="6331" y="452"/>
                  </a:cubicBezTo>
                  <a:cubicBezTo>
                    <a:pt x="6383" y="180"/>
                    <a:pt x="6165" y="1"/>
                    <a:pt x="59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80" name="Google Shape;280;p18"/>
          <p:cNvGrpSpPr/>
          <p:nvPr/>
        </p:nvGrpSpPr>
        <p:grpSpPr>
          <a:xfrm>
            <a:off x="1454017" y="1838240"/>
            <a:ext cx="402247" cy="349884"/>
            <a:chOff x="1594404" y="1838240"/>
            <a:chExt cx="402247" cy="349884"/>
          </a:xfrm>
        </p:grpSpPr>
        <p:sp>
          <p:nvSpPr>
            <p:cNvPr id="281" name="Google Shape;281;p18"/>
            <p:cNvSpPr/>
            <p:nvPr/>
          </p:nvSpPr>
          <p:spPr>
            <a:xfrm>
              <a:off x="1663532" y="1928384"/>
              <a:ext cx="67444" cy="119583"/>
            </a:xfrm>
            <a:custGeom>
              <a:avLst/>
              <a:gdLst/>
              <a:ahLst/>
              <a:cxnLst/>
              <a:rect l="l" t="t" r="r" b="b"/>
              <a:pathLst>
                <a:path w="921" h="1633" extrusionOk="0">
                  <a:moveTo>
                    <a:pt x="467" y="1"/>
                  </a:moveTo>
                  <a:cubicBezTo>
                    <a:pt x="209" y="1"/>
                    <a:pt x="1" y="369"/>
                    <a:pt x="1" y="823"/>
                  </a:cubicBezTo>
                  <a:cubicBezTo>
                    <a:pt x="1" y="1265"/>
                    <a:pt x="209" y="1633"/>
                    <a:pt x="467" y="1633"/>
                  </a:cubicBezTo>
                  <a:cubicBezTo>
                    <a:pt x="712" y="1633"/>
                    <a:pt x="921" y="1265"/>
                    <a:pt x="921" y="823"/>
                  </a:cubicBezTo>
                  <a:cubicBezTo>
                    <a:pt x="921" y="369"/>
                    <a:pt x="712" y="1"/>
                    <a:pt x="4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1848653" y="1928384"/>
              <a:ext cx="66565" cy="119583"/>
            </a:xfrm>
            <a:custGeom>
              <a:avLst/>
              <a:gdLst/>
              <a:ahLst/>
              <a:cxnLst/>
              <a:rect l="l" t="t" r="r" b="b"/>
              <a:pathLst>
                <a:path w="909" h="1633" extrusionOk="0">
                  <a:moveTo>
                    <a:pt x="454" y="1"/>
                  </a:moveTo>
                  <a:cubicBezTo>
                    <a:pt x="196" y="1"/>
                    <a:pt x="0" y="369"/>
                    <a:pt x="0" y="823"/>
                  </a:cubicBezTo>
                  <a:cubicBezTo>
                    <a:pt x="0" y="1265"/>
                    <a:pt x="196" y="1633"/>
                    <a:pt x="454" y="1633"/>
                  </a:cubicBezTo>
                  <a:cubicBezTo>
                    <a:pt x="699" y="1633"/>
                    <a:pt x="908" y="1265"/>
                    <a:pt x="908" y="823"/>
                  </a:cubicBezTo>
                  <a:cubicBezTo>
                    <a:pt x="908" y="369"/>
                    <a:pt x="699" y="1"/>
                    <a:pt x="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1594404" y="2117751"/>
              <a:ext cx="402247" cy="70373"/>
            </a:xfrm>
            <a:custGeom>
              <a:avLst/>
              <a:gdLst/>
              <a:ahLst/>
              <a:cxnLst/>
              <a:rect l="l" t="t" r="r" b="b"/>
              <a:pathLst>
                <a:path w="5493" h="961" extrusionOk="0">
                  <a:moveTo>
                    <a:pt x="2894" y="1"/>
                  </a:moveTo>
                  <a:cubicBezTo>
                    <a:pt x="1944" y="1"/>
                    <a:pt x="978" y="172"/>
                    <a:pt x="221" y="470"/>
                  </a:cubicBezTo>
                  <a:cubicBezTo>
                    <a:pt x="9" y="552"/>
                    <a:pt x="1" y="938"/>
                    <a:pt x="259" y="938"/>
                  </a:cubicBezTo>
                  <a:cubicBezTo>
                    <a:pt x="270" y="938"/>
                    <a:pt x="282" y="938"/>
                    <a:pt x="295" y="936"/>
                  </a:cubicBezTo>
                  <a:cubicBezTo>
                    <a:pt x="1092" y="838"/>
                    <a:pt x="1877" y="691"/>
                    <a:pt x="2699" y="691"/>
                  </a:cubicBezTo>
                  <a:cubicBezTo>
                    <a:pt x="3521" y="703"/>
                    <a:pt x="4294" y="924"/>
                    <a:pt x="5104" y="961"/>
                  </a:cubicBezTo>
                  <a:cubicBezTo>
                    <a:pt x="5108" y="961"/>
                    <a:pt x="5112" y="961"/>
                    <a:pt x="5116" y="961"/>
                  </a:cubicBezTo>
                  <a:cubicBezTo>
                    <a:pt x="5377" y="961"/>
                    <a:pt x="5493" y="554"/>
                    <a:pt x="5251" y="445"/>
                  </a:cubicBezTo>
                  <a:cubicBezTo>
                    <a:pt x="4585" y="138"/>
                    <a:pt x="3746" y="1"/>
                    <a:pt x="2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1623110" y="1838240"/>
              <a:ext cx="149241" cy="73156"/>
            </a:xfrm>
            <a:custGeom>
              <a:avLst/>
              <a:gdLst/>
              <a:ahLst/>
              <a:cxnLst/>
              <a:rect l="l" t="t" r="r" b="b"/>
              <a:pathLst>
                <a:path w="2038" h="999" extrusionOk="0">
                  <a:moveTo>
                    <a:pt x="347" y="1"/>
                  </a:moveTo>
                  <a:cubicBezTo>
                    <a:pt x="288" y="1"/>
                    <a:pt x="230" y="6"/>
                    <a:pt x="172" y="17"/>
                  </a:cubicBezTo>
                  <a:cubicBezTo>
                    <a:pt x="50" y="54"/>
                    <a:pt x="1" y="214"/>
                    <a:pt x="99" y="300"/>
                  </a:cubicBezTo>
                  <a:cubicBezTo>
                    <a:pt x="369" y="496"/>
                    <a:pt x="663" y="655"/>
                    <a:pt x="970" y="778"/>
                  </a:cubicBezTo>
                  <a:cubicBezTo>
                    <a:pt x="1172" y="866"/>
                    <a:pt x="1406" y="998"/>
                    <a:pt x="1631" y="998"/>
                  </a:cubicBezTo>
                  <a:cubicBezTo>
                    <a:pt x="1719" y="998"/>
                    <a:pt x="1807" y="977"/>
                    <a:pt x="1890" y="925"/>
                  </a:cubicBezTo>
                  <a:cubicBezTo>
                    <a:pt x="2001" y="864"/>
                    <a:pt x="2037" y="729"/>
                    <a:pt x="1976" y="619"/>
                  </a:cubicBezTo>
                  <a:cubicBezTo>
                    <a:pt x="1817" y="336"/>
                    <a:pt x="1399" y="275"/>
                    <a:pt x="1117" y="177"/>
                  </a:cubicBezTo>
                  <a:cubicBezTo>
                    <a:pt x="878" y="97"/>
                    <a:pt x="606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1807279" y="1838240"/>
              <a:ext cx="148362" cy="73156"/>
            </a:xfrm>
            <a:custGeom>
              <a:avLst/>
              <a:gdLst/>
              <a:ahLst/>
              <a:cxnLst/>
              <a:rect l="l" t="t" r="r" b="b"/>
              <a:pathLst>
                <a:path w="2026" h="999" extrusionOk="0">
                  <a:moveTo>
                    <a:pt x="1685" y="1"/>
                  </a:moveTo>
                  <a:cubicBezTo>
                    <a:pt x="1420" y="1"/>
                    <a:pt x="1148" y="97"/>
                    <a:pt x="909" y="177"/>
                  </a:cubicBezTo>
                  <a:cubicBezTo>
                    <a:pt x="627" y="275"/>
                    <a:pt x="222" y="349"/>
                    <a:pt x="62" y="619"/>
                  </a:cubicBezTo>
                  <a:cubicBezTo>
                    <a:pt x="1" y="729"/>
                    <a:pt x="38" y="864"/>
                    <a:pt x="136" y="925"/>
                  </a:cubicBezTo>
                  <a:cubicBezTo>
                    <a:pt x="219" y="977"/>
                    <a:pt x="308" y="998"/>
                    <a:pt x="397" y="998"/>
                  </a:cubicBezTo>
                  <a:cubicBezTo>
                    <a:pt x="625" y="998"/>
                    <a:pt x="862" y="866"/>
                    <a:pt x="1056" y="778"/>
                  </a:cubicBezTo>
                  <a:cubicBezTo>
                    <a:pt x="1375" y="655"/>
                    <a:pt x="1669" y="496"/>
                    <a:pt x="1939" y="300"/>
                  </a:cubicBezTo>
                  <a:cubicBezTo>
                    <a:pt x="2025" y="214"/>
                    <a:pt x="1988" y="54"/>
                    <a:pt x="1866" y="17"/>
                  </a:cubicBezTo>
                  <a:cubicBezTo>
                    <a:pt x="1806" y="6"/>
                    <a:pt x="1746" y="1"/>
                    <a:pt x="16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86" name="Google Shape;286;p18"/>
          <p:cNvGrpSpPr/>
          <p:nvPr/>
        </p:nvGrpSpPr>
        <p:grpSpPr>
          <a:xfrm>
            <a:off x="1338097" y="2649313"/>
            <a:ext cx="631668" cy="415645"/>
            <a:chOff x="1478484" y="2649313"/>
            <a:chExt cx="631668" cy="415645"/>
          </a:xfrm>
        </p:grpSpPr>
        <p:sp>
          <p:nvSpPr>
            <p:cNvPr id="287" name="Google Shape;287;p18"/>
            <p:cNvSpPr/>
            <p:nvPr/>
          </p:nvSpPr>
          <p:spPr>
            <a:xfrm>
              <a:off x="1478484" y="2649313"/>
              <a:ext cx="143456" cy="262526"/>
            </a:xfrm>
            <a:custGeom>
              <a:avLst/>
              <a:gdLst/>
              <a:ahLst/>
              <a:cxnLst/>
              <a:rect l="l" t="t" r="r" b="b"/>
              <a:pathLst>
                <a:path w="1959" h="3585" extrusionOk="0">
                  <a:moveTo>
                    <a:pt x="1858" y="0"/>
                  </a:moveTo>
                  <a:cubicBezTo>
                    <a:pt x="1849" y="0"/>
                    <a:pt x="1839" y="3"/>
                    <a:pt x="1829" y="8"/>
                  </a:cubicBezTo>
                  <a:cubicBezTo>
                    <a:pt x="1215" y="241"/>
                    <a:pt x="798" y="830"/>
                    <a:pt x="540" y="1406"/>
                  </a:cubicBezTo>
                  <a:cubicBezTo>
                    <a:pt x="295" y="1971"/>
                    <a:pt x="0" y="2928"/>
                    <a:pt x="393" y="3492"/>
                  </a:cubicBezTo>
                  <a:cubicBezTo>
                    <a:pt x="435" y="3555"/>
                    <a:pt x="500" y="3585"/>
                    <a:pt x="566" y="3585"/>
                  </a:cubicBezTo>
                  <a:cubicBezTo>
                    <a:pt x="652" y="3585"/>
                    <a:pt x="738" y="3534"/>
                    <a:pt x="773" y="3443"/>
                  </a:cubicBezTo>
                  <a:cubicBezTo>
                    <a:pt x="970" y="2915"/>
                    <a:pt x="835" y="2290"/>
                    <a:pt x="1019" y="1738"/>
                  </a:cubicBezTo>
                  <a:cubicBezTo>
                    <a:pt x="1215" y="1124"/>
                    <a:pt x="1608" y="683"/>
                    <a:pt x="1927" y="143"/>
                  </a:cubicBezTo>
                  <a:cubicBezTo>
                    <a:pt x="1958" y="90"/>
                    <a:pt x="1917" y="0"/>
                    <a:pt x="1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1511730" y="2932998"/>
              <a:ext cx="68323" cy="58290"/>
            </a:xfrm>
            <a:custGeom>
              <a:avLst/>
              <a:gdLst/>
              <a:ahLst/>
              <a:cxnLst/>
              <a:rect l="l" t="t" r="r" b="b"/>
              <a:pathLst>
                <a:path w="933" h="796" extrusionOk="0">
                  <a:moveTo>
                    <a:pt x="400" y="1"/>
                  </a:moveTo>
                  <a:cubicBezTo>
                    <a:pt x="197" y="1"/>
                    <a:pt x="0" y="163"/>
                    <a:pt x="0" y="403"/>
                  </a:cubicBezTo>
                  <a:cubicBezTo>
                    <a:pt x="0" y="624"/>
                    <a:pt x="172" y="796"/>
                    <a:pt x="393" y="796"/>
                  </a:cubicBezTo>
                  <a:cubicBezTo>
                    <a:pt x="749" y="796"/>
                    <a:pt x="933" y="366"/>
                    <a:pt x="675" y="121"/>
                  </a:cubicBezTo>
                  <a:cubicBezTo>
                    <a:pt x="596" y="38"/>
                    <a:pt x="497" y="1"/>
                    <a:pt x="4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1959154" y="2829014"/>
              <a:ext cx="150998" cy="235944"/>
            </a:xfrm>
            <a:custGeom>
              <a:avLst/>
              <a:gdLst/>
              <a:ahLst/>
              <a:cxnLst/>
              <a:rect l="l" t="t" r="r" b="b"/>
              <a:pathLst>
                <a:path w="2062" h="3222" extrusionOk="0">
                  <a:moveTo>
                    <a:pt x="1464" y="1"/>
                  </a:moveTo>
                  <a:cubicBezTo>
                    <a:pt x="1363" y="1"/>
                    <a:pt x="1256" y="67"/>
                    <a:pt x="1227" y="167"/>
                  </a:cubicBezTo>
                  <a:cubicBezTo>
                    <a:pt x="1043" y="731"/>
                    <a:pt x="1104" y="1296"/>
                    <a:pt x="834" y="1860"/>
                  </a:cubicBezTo>
                  <a:cubicBezTo>
                    <a:pt x="614" y="2302"/>
                    <a:pt x="197" y="2633"/>
                    <a:pt x="25" y="3087"/>
                  </a:cubicBezTo>
                  <a:cubicBezTo>
                    <a:pt x="0" y="3161"/>
                    <a:pt x="62" y="3222"/>
                    <a:pt x="123" y="3222"/>
                  </a:cubicBezTo>
                  <a:cubicBezTo>
                    <a:pt x="1215" y="3099"/>
                    <a:pt x="2061" y="1038"/>
                    <a:pt x="1644" y="118"/>
                  </a:cubicBezTo>
                  <a:cubicBezTo>
                    <a:pt x="1608" y="36"/>
                    <a:pt x="1538" y="1"/>
                    <a:pt x="1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1999576" y="2753150"/>
              <a:ext cx="74620" cy="57558"/>
            </a:xfrm>
            <a:custGeom>
              <a:avLst/>
              <a:gdLst/>
              <a:ahLst/>
              <a:cxnLst/>
              <a:rect l="l" t="t" r="r" b="b"/>
              <a:pathLst>
                <a:path w="1019" h="786" extrusionOk="0">
                  <a:moveTo>
                    <a:pt x="516" y="1"/>
                  </a:moveTo>
                  <a:cubicBezTo>
                    <a:pt x="0" y="1"/>
                    <a:pt x="0" y="786"/>
                    <a:pt x="516" y="786"/>
                  </a:cubicBezTo>
                  <a:cubicBezTo>
                    <a:pt x="1019" y="786"/>
                    <a:pt x="1019" y="1"/>
                    <a:pt x="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91" name="Google Shape;291;p18"/>
          <p:cNvSpPr txBox="1"/>
          <p:nvPr/>
        </p:nvSpPr>
        <p:spPr>
          <a:xfrm>
            <a:off x="3844290" y="3052445"/>
            <a:ext cx="2298700" cy="24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</a:t>
            </a:r>
            <a:r>
              <a:rPr lang="en-US" altLang="ko-KR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600">
                <a:solidFill>
                  <a:schemeClr val="accen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인식</a:t>
            </a:r>
            <a:endParaRPr lang="ko-KR" altLang="en-US" sz="1600">
              <a:solidFill>
                <a:schemeClr val="accen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2" name="Google Shape;292;p18"/>
          <p:cNvSpPr txBox="1"/>
          <p:nvPr/>
        </p:nvSpPr>
        <p:spPr>
          <a:xfrm>
            <a:off x="3844285" y="3296573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 표지판을 인식하여 비보호 좌회전이 가능한 사거리 인지 확인함</a:t>
            </a:r>
            <a:endParaRPr lang="en-GB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3" name="Google Shape;293;p18"/>
          <p:cNvSpPr txBox="1"/>
          <p:nvPr/>
        </p:nvSpPr>
        <p:spPr>
          <a:xfrm>
            <a:off x="3844290" y="1342390"/>
            <a:ext cx="2425700" cy="24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적색신호</a:t>
            </a:r>
            <a:r>
              <a:rPr lang="en-US" alt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</a:t>
            </a:r>
            <a:r>
              <a:rPr lang="en-US" alt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불가</a:t>
            </a:r>
            <a:endParaRPr lang="ko-KR" sz="1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4" name="Google Shape;294;p18"/>
          <p:cNvSpPr txBox="1"/>
          <p:nvPr/>
        </p:nvSpPr>
        <p:spPr>
          <a:xfrm>
            <a:off x="3844285" y="1585428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적색신호에서 좌회전을 할시에 경고를 주어 적색신호시에는 비보호를 하지 못하도록 안내함</a:t>
            </a:r>
            <a:endParaRPr lang="en-US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5" name="Google Shape;295;p18"/>
          <p:cNvSpPr txBox="1"/>
          <p:nvPr/>
        </p:nvSpPr>
        <p:spPr>
          <a:xfrm>
            <a:off x="3844290" y="3900170"/>
            <a:ext cx="3475355" cy="24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사고량</a:t>
            </a:r>
            <a:r>
              <a:rPr lang="en-US" alt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감소</a:t>
            </a:r>
            <a:r>
              <a:rPr lang="en-US" alt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개념</a:t>
            </a:r>
            <a:r>
              <a:rPr lang="en-US" alt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sz="1600">
                <a:solidFill>
                  <a:schemeClr val="accen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확립</a:t>
            </a:r>
            <a:endParaRPr lang="ko-KR" sz="1600">
              <a:solidFill>
                <a:schemeClr val="accen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6" name="Google Shape;296;p18"/>
          <p:cNvSpPr txBox="1"/>
          <p:nvPr/>
        </p:nvSpPr>
        <p:spPr>
          <a:xfrm>
            <a:off x="3844285" y="4143758"/>
            <a:ext cx="4376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 좌회전에의한 사고량을 감소시키고 운전자에게 비보호 좌회전의 개념을 확립 시킴</a:t>
            </a:r>
            <a:endParaRPr lang="ko-KR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7" name="Google Shape;297;p18"/>
          <p:cNvSpPr/>
          <p:nvPr/>
        </p:nvSpPr>
        <p:spPr>
          <a:xfrm>
            <a:off x="3079329" y="4000392"/>
            <a:ext cx="588081" cy="433868"/>
          </a:xfrm>
          <a:custGeom>
            <a:avLst/>
            <a:gdLst/>
            <a:ahLst/>
            <a:cxnLst/>
            <a:rect l="l" t="t" r="r" b="b"/>
            <a:pathLst>
              <a:path w="14247" h="10511" extrusionOk="0">
                <a:moveTo>
                  <a:pt x="12053" y="1"/>
                </a:moveTo>
                <a:lnTo>
                  <a:pt x="5600" y="6450"/>
                </a:lnTo>
                <a:cubicBezTo>
                  <a:pt x="5515" y="6537"/>
                  <a:pt x="5401" y="6581"/>
                  <a:pt x="5287" y="6581"/>
                </a:cubicBezTo>
                <a:cubicBezTo>
                  <a:pt x="5173" y="6581"/>
                  <a:pt x="5059" y="6537"/>
                  <a:pt x="4973" y="6450"/>
                </a:cubicBezTo>
                <a:lnTo>
                  <a:pt x="2194" y="3674"/>
                </a:lnTo>
                <a:lnTo>
                  <a:pt x="1" y="5867"/>
                </a:lnTo>
                <a:lnTo>
                  <a:pt x="4188" y="10055"/>
                </a:lnTo>
                <a:cubicBezTo>
                  <a:pt x="4480" y="10346"/>
                  <a:pt x="4874" y="10511"/>
                  <a:pt x="5288" y="10511"/>
                </a:cubicBezTo>
                <a:cubicBezTo>
                  <a:pt x="5700" y="10511"/>
                  <a:pt x="6094" y="10346"/>
                  <a:pt x="6385" y="10055"/>
                </a:cubicBezTo>
                <a:lnTo>
                  <a:pt x="14246" y="2194"/>
                </a:lnTo>
                <a:lnTo>
                  <a:pt x="12053" y="1"/>
                </a:ln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98" name="Google Shape;298;p18"/>
          <p:cNvSpPr/>
          <p:nvPr/>
        </p:nvSpPr>
        <p:spPr>
          <a:xfrm>
            <a:off x="3136065" y="1433315"/>
            <a:ext cx="474609" cy="470316"/>
          </a:xfrm>
          <a:custGeom>
            <a:avLst/>
            <a:gdLst/>
            <a:ahLst/>
            <a:cxnLst/>
            <a:rect l="l" t="t" r="r" b="b"/>
            <a:pathLst>
              <a:path w="11498" h="11394" extrusionOk="0">
                <a:moveTo>
                  <a:pt x="2709" y="1"/>
                </a:moveTo>
                <a:cubicBezTo>
                  <a:pt x="2577" y="1"/>
                  <a:pt x="2445" y="51"/>
                  <a:pt x="2344" y="152"/>
                </a:cubicBezTo>
                <a:lnTo>
                  <a:pt x="203" y="2294"/>
                </a:lnTo>
                <a:cubicBezTo>
                  <a:pt x="0" y="2493"/>
                  <a:pt x="0" y="2822"/>
                  <a:pt x="203" y="3021"/>
                </a:cubicBezTo>
                <a:lnTo>
                  <a:pt x="2879" y="5697"/>
                </a:lnTo>
                <a:lnTo>
                  <a:pt x="203" y="8373"/>
                </a:lnTo>
                <a:cubicBezTo>
                  <a:pt x="0" y="8572"/>
                  <a:pt x="0" y="8901"/>
                  <a:pt x="203" y="9100"/>
                </a:cubicBezTo>
                <a:lnTo>
                  <a:pt x="2344" y="11241"/>
                </a:lnTo>
                <a:cubicBezTo>
                  <a:pt x="2445" y="11343"/>
                  <a:pt x="2577" y="11393"/>
                  <a:pt x="2709" y="11393"/>
                </a:cubicBezTo>
                <a:cubicBezTo>
                  <a:pt x="2841" y="11393"/>
                  <a:pt x="2973" y="11343"/>
                  <a:pt x="3074" y="11241"/>
                </a:cubicBezTo>
                <a:lnTo>
                  <a:pt x="5750" y="8569"/>
                </a:lnTo>
                <a:lnTo>
                  <a:pt x="8423" y="11241"/>
                </a:lnTo>
                <a:cubicBezTo>
                  <a:pt x="8524" y="11343"/>
                  <a:pt x="8656" y="11393"/>
                  <a:pt x="8788" y="11393"/>
                </a:cubicBezTo>
                <a:cubicBezTo>
                  <a:pt x="8920" y="11393"/>
                  <a:pt x="9052" y="11343"/>
                  <a:pt x="9153" y="11241"/>
                </a:cubicBezTo>
                <a:lnTo>
                  <a:pt x="11295" y="9100"/>
                </a:lnTo>
                <a:cubicBezTo>
                  <a:pt x="11497" y="8901"/>
                  <a:pt x="11497" y="8572"/>
                  <a:pt x="11295" y="8373"/>
                </a:cubicBezTo>
                <a:lnTo>
                  <a:pt x="8615" y="5697"/>
                </a:lnTo>
                <a:lnTo>
                  <a:pt x="11292" y="3021"/>
                </a:lnTo>
                <a:cubicBezTo>
                  <a:pt x="11494" y="2822"/>
                  <a:pt x="11494" y="2493"/>
                  <a:pt x="11292" y="2294"/>
                </a:cubicBezTo>
                <a:lnTo>
                  <a:pt x="9150" y="152"/>
                </a:lnTo>
                <a:cubicBezTo>
                  <a:pt x="9049" y="51"/>
                  <a:pt x="8917" y="1"/>
                  <a:pt x="8785" y="1"/>
                </a:cubicBezTo>
                <a:cubicBezTo>
                  <a:pt x="8653" y="1"/>
                  <a:pt x="8521" y="51"/>
                  <a:pt x="8420" y="152"/>
                </a:cubicBezTo>
                <a:lnTo>
                  <a:pt x="5750" y="2829"/>
                </a:lnTo>
                <a:lnTo>
                  <a:pt x="3074" y="152"/>
                </a:lnTo>
                <a:cubicBezTo>
                  <a:pt x="2973" y="51"/>
                  <a:pt x="2841" y="1"/>
                  <a:pt x="2709" y="1"/>
                </a:cubicBez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99" name="Google Shape;299;p18"/>
          <p:cNvGrpSpPr/>
          <p:nvPr/>
        </p:nvGrpSpPr>
        <p:grpSpPr>
          <a:xfrm>
            <a:off x="3101029" y="3142405"/>
            <a:ext cx="544680" cy="470312"/>
            <a:chOff x="5466301" y="3228718"/>
            <a:chExt cx="602522" cy="520256"/>
          </a:xfrm>
        </p:grpSpPr>
        <p:sp>
          <p:nvSpPr>
            <p:cNvPr id="300" name="Google Shape;300;p18"/>
            <p:cNvSpPr/>
            <p:nvPr/>
          </p:nvSpPr>
          <p:spPr>
            <a:xfrm>
              <a:off x="5466301" y="3228718"/>
              <a:ext cx="602522" cy="520256"/>
            </a:xfrm>
            <a:custGeom>
              <a:avLst/>
              <a:gdLst/>
              <a:ahLst/>
              <a:cxnLst/>
              <a:rect l="l" t="t" r="r" b="b"/>
              <a:pathLst>
                <a:path w="12015" h="10374" extrusionOk="0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5732887" y="3402556"/>
              <a:ext cx="69300" cy="188103"/>
            </a:xfrm>
            <a:custGeom>
              <a:avLst/>
              <a:gdLst/>
              <a:ahLst/>
              <a:cxnLst/>
              <a:rect l="l" t="t" r="r" b="b"/>
              <a:pathLst>
                <a:path w="1591" h="4319" extrusionOk="0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5732930" y="3622988"/>
              <a:ext cx="69300" cy="69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428" name="Google Shape;1428;p35"/>
          <p:cNvSpPr txBox="1"/>
          <p:nvPr>
            <p:ph type="title"/>
          </p:nvPr>
        </p:nvSpPr>
        <p:spPr>
          <a:xfrm>
            <a:off x="457200" y="411480"/>
            <a:ext cx="8229600" cy="548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3E3E3E"/>
                </a:solidFill>
              </a:rPr>
              <a:t>목표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sz="3200">
                <a:solidFill>
                  <a:srgbClr val="3E3E3E"/>
                </a:solidFill>
              </a:rPr>
              <a:t>및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기대효과</a:t>
            </a:r>
            <a:endParaRPr lang="ko-KR" altLang="en-US" sz="3200">
              <a:solidFill>
                <a:srgbClr val="3E3E3E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948305" y="2055495"/>
            <a:ext cx="5454015" cy="2628900"/>
            <a:chOff x="4643" y="3429"/>
            <a:chExt cx="8589" cy="4140"/>
          </a:xfrm>
        </p:grpSpPr>
        <p:sp>
          <p:nvSpPr>
            <p:cNvPr id="304" name="Google Shape;304;p18"/>
            <p:cNvSpPr/>
            <p:nvPr/>
          </p:nvSpPr>
          <p:spPr>
            <a:xfrm rot="5400000">
              <a:off x="8892" y="-820"/>
              <a:ext cx="90" cy="8588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5" name="Google Shape;305;p18"/>
            <p:cNvSpPr/>
            <p:nvPr/>
          </p:nvSpPr>
          <p:spPr>
            <a:xfrm rot="5400000">
              <a:off x="8892" y="531"/>
              <a:ext cx="90" cy="8588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06" name="Google Shape;306;p18"/>
            <p:cNvSpPr/>
            <p:nvPr/>
          </p:nvSpPr>
          <p:spPr>
            <a:xfrm rot="5400000">
              <a:off x="8892" y="1892"/>
              <a:ext cx="90" cy="8588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" name="Google Shape;306;p18"/>
            <p:cNvSpPr/>
            <p:nvPr/>
          </p:nvSpPr>
          <p:spPr>
            <a:xfrm rot="5400000">
              <a:off x="8893" y="3230"/>
              <a:ext cx="90" cy="8588"/>
            </a:xfrm>
            <a:custGeom>
              <a:avLst/>
              <a:gdLst/>
              <a:ahLst/>
              <a:cxn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pic>
        <p:nvPicPr>
          <p:cNvPr id="7" name="Picture 6" descr="car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1175" y="2188210"/>
            <a:ext cx="643255" cy="643255"/>
          </a:xfrm>
          <a:prstGeom prst="rect">
            <a:avLst/>
          </a:prstGeom>
        </p:spPr>
      </p:pic>
      <p:sp>
        <p:nvSpPr>
          <p:cNvPr id="8" name="Google Shape;291;p18"/>
          <p:cNvSpPr txBox="1"/>
          <p:nvPr/>
        </p:nvSpPr>
        <p:spPr>
          <a:xfrm>
            <a:off x="3841750" y="2183130"/>
            <a:ext cx="2298700" cy="24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건너편</a:t>
            </a:r>
            <a:r>
              <a:rPr lang="en-US" altLang="ko-KR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거리</a:t>
            </a:r>
            <a:r>
              <a:rPr lang="en-US" altLang="ko-KR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600">
                <a:solidFill>
                  <a:srgbClr val="F6AF6A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인식</a:t>
            </a:r>
            <a:endParaRPr lang="ko-KR" altLang="en-US" sz="1600">
              <a:solidFill>
                <a:srgbClr val="F6AF6A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" name="Google Shape;292;p18"/>
          <p:cNvSpPr txBox="1"/>
          <p:nvPr/>
        </p:nvSpPr>
        <p:spPr>
          <a:xfrm>
            <a:off x="3841750" y="2426970"/>
            <a:ext cx="4547235" cy="404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건너편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거리를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인식하여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비보호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좌회전을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할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있는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거리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인지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인식하여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위험을</a:t>
            </a:r>
            <a:r>
              <a:rPr lang="en-US" altLang="ko-KR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알려줌</a:t>
            </a:r>
            <a:endParaRPr lang="ko-KR" altLang="en-US" sz="1200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25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45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Lights Infographics</a:t>
            </a:r>
            <a:endParaRPr lang="en-GB"/>
          </a:p>
        </p:txBody>
      </p:sp>
      <p:grpSp>
        <p:nvGrpSpPr>
          <p:cNvPr id="2127" name="Google Shape;2127;p45"/>
          <p:cNvGrpSpPr/>
          <p:nvPr/>
        </p:nvGrpSpPr>
        <p:grpSpPr>
          <a:xfrm>
            <a:off x="457199" y="1168625"/>
            <a:ext cx="1978500" cy="3568001"/>
            <a:chOff x="457199" y="1168625"/>
            <a:chExt cx="1978500" cy="3568001"/>
          </a:xfrm>
        </p:grpSpPr>
        <p:sp>
          <p:nvSpPr>
            <p:cNvPr id="2128" name="Google Shape;2128;p45"/>
            <p:cNvSpPr/>
            <p:nvPr/>
          </p:nvSpPr>
          <p:spPr>
            <a:xfrm>
              <a:off x="457199" y="1168625"/>
              <a:ext cx="1582660" cy="3568001"/>
            </a:xfrm>
            <a:custGeom>
              <a:avLst/>
              <a:gdLst/>
              <a:ahLst/>
              <a:cxnLst/>
              <a:rect l="l" t="t" r="r" b="b"/>
              <a:pathLst>
                <a:path w="31620" h="31620" extrusionOk="0">
                  <a:moveTo>
                    <a:pt x="1" y="1"/>
                  </a:moveTo>
                  <a:lnTo>
                    <a:pt x="1" y="31619"/>
                  </a:lnTo>
                  <a:lnTo>
                    <a:pt x="31620" y="31619"/>
                  </a:lnTo>
                  <a:lnTo>
                    <a:pt x="31620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29" name="Google Shape;2129;p45"/>
            <p:cNvSpPr/>
            <p:nvPr/>
          </p:nvSpPr>
          <p:spPr>
            <a:xfrm rot="-5400000">
              <a:off x="867099" y="1961700"/>
              <a:ext cx="1158700" cy="1978500"/>
            </a:xfrm>
            <a:prstGeom prst="flowChartOffpageConnector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0" name="Google Shape;2130;p45"/>
            <p:cNvSpPr/>
            <p:nvPr/>
          </p:nvSpPr>
          <p:spPr>
            <a:xfrm>
              <a:off x="782592" y="1345682"/>
              <a:ext cx="931874" cy="848860"/>
            </a:xfrm>
            <a:custGeom>
              <a:avLst/>
              <a:gdLst/>
              <a:ahLst/>
              <a:cxnLst/>
              <a:rect l="l" t="t" r="r" b="b"/>
              <a:pathLst>
                <a:path w="24494" h="22312" extrusionOk="0">
                  <a:moveTo>
                    <a:pt x="12249" y="1"/>
                  </a:moveTo>
                  <a:cubicBezTo>
                    <a:pt x="9393" y="1"/>
                    <a:pt x="6537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7" y="21222"/>
                    <a:pt x="9393" y="22311"/>
                    <a:pt x="12249" y="22311"/>
                  </a:cubicBezTo>
                  <a:cubicBezTo>
                    <a:pt x="15105" y="22311"/>
                    <a:pt x="17960" y="21222"/>
                    <a:pt x="20138" y="19044"/>
                  </a:cubicBezTo>
                  <a:cubicBezTo>
                    <a:pt x="24494" y="14688"/>
                    <a:pt x="24494" y="7624"/>
                    <a:pt x="20138" y="3268"/>
                  </a:cubicBezTo>
                  <a:cubicBezTo>
                    <a:pt x="17960" y="1090"/>
                    <a:pt x="15105" y="1"/>
                    <a:pt x="1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1" name="Google Shape;2131;p45"/>
            <p:cNvSpPr/>
            <p:nvPr/>
          </p:nvSpPr>
          <p:spPr>
            <a:xfrm>
              <a:off x="854117" y="1424093"/>
              <a:ext cx="788825" cy="770525"/>
            </a:xfrm>
            <a:custGeom>
              <a:avLst/>
              <a:gdLst/>
              <a:ahLst/>
              <a:cxnLst/>
              <a:rect l="l" t="t" r="r" b="b"/>
              <a:pathLst>
                <a:path w="20734" h="20253" extrusionOk="0">
                  <a:moveTo>
                    <a:pt x="16024" y="1"/>
                  </a:moveTo>
                  <a:lnTo>
                    <a:pt x="16024" y="1"/>
                  </a:lnTo>
                  <a:cubicBezTo>
                    <a:pt x="17053" y="1719"/>
                    <a:pt x="17601" y="3690"/>
                    <a:pt x="17601" y="5695"/>
                  </a:cubicBezTo>
                  <a:cubicBezTo>
                    <a:pt x="17601" y="11854"/>
                    <a:pt x="12605" y="16851"/>
                    <a:pt x="6446" y="16851"/>
                  </a:cubicBezTo>
                  <a:cubicBezTo>
                    <a:pt x="4135" y="16851"/>
                    <a:pt x="1878" y="16130"/>
                    <a:pt x="0" y="14787"/>
                  </a:cubicBezTo>
                  <a:lnTo>
                    <a:pt x="0" y="14787"/>
                  </a:lnTo>
                  <a:cubicBezTo>
                    <a:pt x="1944" y="18057"/>
                    <a:pt x="5501" y="20252"/>
                    <a:pt x="9578" y="20252"/>
                  </a:cubicBezTo>
                  <a:cubicBezTo>
                    <a:pt x="15741" y="20252"/>
                    <a:pt x="20733" y="15256"/>
                    <a:pt x="20733" y="9093"/>
                  </a:cubicBezTo>
                  <a:cubicBezTo>
                    <a:pt x="20733" y="5338"/>
                    <a:pt x="18874" y="2020"/>
                    <a:pt x="16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2" name="Google Shape;2132;p45"/>
            <p:cNvSpPr/>
            <p:nvPr/>
          </p:nvSpPr>
          <p:spPr>
            <a:xfrm>
              <a:off x="787633" y="1309311"/>
              <a:ext cx="921792" cy="921602"/>
            </a:xfrm>
            <a:custGeom>
              <a:avLst/>
              <a:gdLst/>
              <a:ahLst/>
              <a:cxnLst/>
              <a:rect l="l" t="t" r="r" b="b"/>
              <a:pathLst>
                <a:path w="24229" h="24224" extrusionOk="0">
                  <a:moveTo>
                    <a:pt x="12114" y="1913"/>
                  </a:moveTo>
                  <a:cubicBezTo>
                    <a:pt x="17738" y="1913"/>
                    <a:pt x="22315" y="6486"/>
                    <a:pt x="22315" y="12110"/>
                  </a:cubicBezTo>
                  <a:cubicBezTo>
                    <a:pt x="22315" y="17734"/>
                    <a:pt x="17738" y="22311"/>
                    <a:pt x="12114" y="22311"/>
                  </a:cubicBezTo>
                  <a:cubicBezTo>
                    <a:pt x="6490" y="22311"/>
                    <a:pt x="1913" y="17734"/>
                    <a:pt x="1913" y="12110"/>
                  </a:cubicBezTo>
                  <a:cubicBezTo>
                    <a:pt x="1913" y="6486"/>
                    <a:pt x="6490" y="1913"/>
                    <a:pt x="12114" y="1913"/>
                  </a:cubicBezTo>
                  <a:close/>
                  <a:moveTo>
                    <a:pt x="12114" y="0"/>
                  </a:moveTo>
                  <a:cubicBezTo>
                    <a:pt x="5434" y="0"/>
                    <a:pt x="0" y="5434"/>
                    <a:pt x="0" y="12110"/>
                  </a:cubicBezTo>
                  <a:cubicBezTo>
                    <a:pt x="0" y="18790"/>
                    <a:pt x="5434" y="24224"/>
                    <a:pt x="12114" y="24224"/>
                  </a:cubicBezTo>
                  <a:cubicBezTo>
                    <a:pt x="18794" y="24224"/>
                    <a:pt x="24228" y="18790"/>
                    <a:pt x="24228" y="12110"/>
                  </a:cubicBezTo>
                  <a:cubicBezTo>
                    <a:pt x="24228" y="5434"/>
                    <a:pt x="18794" y="0"/>
                    <a:pt x="12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3" name="Google Shape;2133;p45"/>
            <p:cNvSpPr/>
            <p:nvPr/>
          </p:nvSpPr>
          <p:spPr>
            <a:xfrm>
              <a:off x="705380" y="1290326"/>
              <a:ext cx="1086299" cy="274000"/>
            </a:xfrm>
            <a:custGeom>
              <a:avLst/>
              <a:gdLst/>
              <a:ahLst/>
              <a:cxnLst/>
              <a:rect l="l" t="t" r="r" b="b"/>
              <a:pathLst>
                <a:path w="28553" h="7202" extrusionOk="0">
                  <a:moveTo>
                    <a:pt x="1458" y="0"/>
                  </a:moveTo>
                  <a:lnTo>
                    <a:pt x="0" y="7201"/>
                  </a:lnTo>
                  <a:lnTo>
                    <a:pt x="28553" y="7201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34" name="Google Shape;2134;p45"/>
          <p:cNvGrpSpPr/>
          <p:nvPr/>
        </p:nvGrpSpPr>
        <p:grpSpPr>
          <a:xfrm>
            <a:off x="6716249" y="1168625"/>
            <a:ext cx="1978500" cy="3568001"/>
            <a:chOff x="6716249" y="1168625"/>
            <a:chExt cx="1978500" cy="3568001"/>
          </a:xfrm>
        </p:grpSpPr>
        <p:sp>
          <p:nvSpPr>
            <p:cNvPr id="2135" name="Google Shape;2135;p45"/>
            <p:cNvSpPr/>
            <p:nvPr/>
          </p:nvSpPr>
          <p:spPr>
            <a:xfrm>
              <a:off x="6716249" y="1168625"/>
              <a:ext cx="1582660" cy="3568001"/>
            </a:xfrm>
            <a:custGeom>
              <a:avLst/>
              <a:gdLst/>
              <a:ahLst/>
              <a:cxnLst/>
              <a:rect l="l" t="t" r="r" b="b"/>
              <a:pathLst>
                <a:path w="31620" h="31620" extrusionOk="0">
                  <a:moveTo>
                    <a:pt x="1" y="1"/>
                  </a:moveTo>
                  <a:lnTo>
                    <a:pt x="1" y="31619"/>
                  </a:lnTo>
                  <a:lnTo>
                    <a:pt x="31620" y="31619"/>
                  </a:lnTo>
                  <a:lnTo>
                    <a:pt x="31620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6" name="Google Shape;2136;p45"/>
            <p:cNvSpPr/>
            <p:nvPr/>
          </p:nvSpPr>
          <p:spPr>
            <a:xfrm rot="-5400000">
              <a:off x="7126149" y="1961700"/>
              <a:ext cx="1158700" cy="1978500"/>
            </a:xfrm>
            <a:prstGeom prst="flowChartOffpage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7" name="Google Shape;2137;p45"/>
            <p:cNvSpPr/>
            <p:nvPr/>
          </p:nvSpPr>
          <p:spPr>
            <a:xfrm>
              <a:off x="7040885" y="1345682"/>
              <a:ext cx="931722" cy="848860"/>
            </a:xfrm>
            <a:custGeom>
              <a:avLst/>
              <a:gdLst/>
              <a:ahLst/>
              <a:cxnLst/>
              <a:rect l="l" t="t" r="r" b="b"/>
              <a:pathLst>
                <a:path w="24490" h="22312" extrusionOk="0">
                  <a:moveTo>
                    <a:pt x="12245" y="1"/>
                  </a:moveTo>
                  <a:cubicBezTo>
                    <a:pt x="9390" y="1"/>
                    <a:pt x="6535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5" y="21222"/>
                    <a:pt x="9390" y="22311"/>
                    <a:pt x="12245" y="22311"/>
                  </a:cubicBezTo>
                  <a:cubicBezTo>
                    <a:pt x="15100" y="22311"/>
                    <a:pt x="17955" y="21222"/>
                    <a:pt x="20133" y="19044"/>
                  </a:cubicBezTo>
                  <a:cubicBezTo>
                    <a:pt x="24489" y="14688"/>
                    <a:pt x="24489" y="7624"/>
                    <a:pt x="20133" y="3268"/>
                  </a:cubicBezTo>
                  <a:cubicBezTo>
                    <a:pt x="17955" y="1090"/>
                    <a:pt x="15100" y="1"/>
                    <a:pt x="12245" y="1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8" name="Google Shape;2138;p45"/>
            <p:cNvSpPr/>
            <p:nvPr/>
          </p:nvSpPr>
          <p:spPr>
            <a:xfrm>
              <a:off x="7142237" y="1424093"/>
              <a:ext cx="789015" cy="770525"/>
            </a:xfrm>
            <a:custGeom>
              <a:avLst/>
              <a:gdLst/>
              <a:ahLst/>
              <a:cxnLst/>
              <a:rect l="l" t="t" r="r" b="b"/>
              <a:pathLst>
                <a:path w="20739" h="20253" extrusionOk="0">
                  <a:moveTo>
                    <a:pt x="16029" y="1"/>
                  </a:moveTo>
                  <a:cubicBezTo>
                    <a:pt x="17058" y="1719"/>
                    <a:pt x="17602" y="3690"/>
                    <a:pt x="17602" y="5695"/>
                  </a:cubicBezTo>
                  <a:cubicBezTo>
                    <a:pt x="17602" y="11854"/>
                    <a:pt x="12610" y="16851"/>
                    <a:pt x="6447" y="16851"/>
                  </a:cubicBezTo>
                  <a:cubicBezTo>
                    <a:pt x="4136" y="16851"/>
                    <a:pt x="1883" y="16130"/>
                    <a:pt x="1" y="14787"/>
                  </a:cubicBezTo>
                  <a:lnTo>
                    <a:pt x="1" y="14787"/>
                  </a:lnTo>
                  <a:cubicBezTo>
                    <a:pt x="1949" y="18057"/>
                    <a:pt x="5506" y="20252"/>
                    <a:pt x="9583" y="20252"/>
                  </a:cubicBezTo>
                  <a:cubicBezTo>
                    <a:pt x="15742" y="20252"/>
                    <a:pt x="20738" y="15256"/>
                    <a:pt x="20738" y="9093"/>
                  </a:cubicBezTo>
                  <a:cubicBezTo>
                    <a:pt x="20738" y="5338"/>
                    <a:pt x="18874" y="2020"/>
                    <a:pt x="16029" y="1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39" name="Google Shape;2139;p45"/>
            <p:cNvSpPr/>
            <p:nvPr/>
          </p:nvSpPr>
          <p:spPr>
            <a:xfrm>
              <a:off x="7045945" y="1309311"/>
              <a:ext cx="921602" cy="921602"/>
            </a:xfrm>
            <a:custGeom>
              <a:avLst/>
              <a:gdLst/>
              <a:ahLst/>
              <a:cxnLst/>
              <a:rect l="l" t="t" r="r" b="b"/>
              <a:pathLst>
                <a:path w="24224" h="24224" extrusionOk="0">
                  <a:moveTo>
                    <a:pt x="12114" y="1913"/>
                  </a:moveTo>
                  <a:cubicBezTo>
                    <a:pt x="17738" y="1913"/>
                    <a:pt x="22311" y="6486"/>
                    <a:pt x="22311" y="12110"/>
                  </a:cubicBezTo>
                  <a:cubicBezTo>
                    <a:pt x="22311" y="17734"/>
                    <a:pt x="17738" y="22311"/>
                    <a:pt x="12114" y="22311"/>
                  </a:cubicBezTo>
                  <a:cubicBezTo>
                    <a:pt x="6490" y="22311"/>
                    <a:pt x="1913" y="17734"/>
                    <a:pt x="1913" y="12110"/>
                  </a:cubicBezTo>
                  <a:cubicBezTo>
                    <a:pt x="1913" y="6486"/>
                    <a:pt x="6490" y="1913"/>
                    <a:pt x="12114" y="1913"/>
                  </a:cubicBezTo>
                  <a:close/>
                  <a:moveTo>
                    <a:pt x="12114" y="0"/>
                  </a:moveTo>
                  <a:cubicBezTo>
                    <a:pt x="5434" y="0"/>
                    <a:pt x="0" y="5434"/>
                    <a:pt x="0" y="12110"/>
                  </a:cubicBezTo>
                  <a:cubicBezTo>
                    <a:pt x="0" y="18790"/>
                    <a:pt x="5434" y="24224"/>
                    <a:pt x="12114" y="24224"/>
                  </a:cubicBezTo>
                  <a:cubicBezTo>
                    <a:pt x="18790" y="24224"/>
                    <a:pt x="24224" y="18790"/>
                    <a:pt x="24224" y="12110"/>
                  </a:cubicBezTo>
                  <a:cubicBezTo>
                    <a:pt x="24224" y="5434"/>
                    <a:pt x="18790" y="0"/>
                    <a:pt x="12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0" name="Google Shape;2140;p45"/>
            <p:cNvSpPr/>
            <p:nvPr/>
          </p:nvSpPr>
          <p:spPr>
            <a:xfrm>
              <a:off x="6963577" y="1290326"/>
              <a:ext cx="1086337" cy="274000"/>
            </a:xfrm>
            <a:custGeom>
              <a:avLst/>
              <a:gdLst/>
              <a:ahLst/>
              <a:cxnLst/>
              <a:rect l="l" t="t" r="r" b="b"/>
              <a:pathLst>
                <a:path w="28554" h="7202" extrusionOk="0">
                  <a:moveTo>
                    <a:pt x="1463" y="0"/>
                  </a:moveTo>
                  <a:lnTo>
                    <a:pt x="1" y="7201"/>
                  </a:lnTo>
                  <a:lnTo>
                    <a:pt x="28554" y="7201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41" name="Google Shape;2141;p45"/>
          <p:cNvGrpSpPr/>
          <p:nvPr/>
        </p:nvGrpSpPr>
        <p:grpSpPr>
          <a:xfrm>
            <a:off x="2543549" y="1168625"/>
            <a:ext cx="1978500" cy="3568001"/>
            <a:chOff x="2341336" y="1168625"/>
            <a:chExt cx="1978500" cy="3568001"/>
          </a:xfrm>
        </p:grpSpPr>
        <p:sp>
          <p:nvSpPr>
            <p:cNvPr id="2142" name="Google Shape;2142;p45"/>
            <p:cNvSpPr/>
            <p:nvPr/>
          </p:nvSpPr>
          <p:spPr>
            <a:xfrm>
              <a:off x="2341337" y="1168625"/>
              <a:ext cx="1582660" cy="3568001"/>
            </a:xfrm>
            <a:custGeom>
              <a:avLst/>
              <a:gdLst/>
              <a:ahLst/>
              <a:cxnLst/>
              <a:rect l="l" t="t" r="r" b="b"/>
              <a:pathLst>
                <a:path w="31620" h="31620" extrusionOk="0">
                  <a:moveTo>
                    <a:pt x="1" y="1"/>
                  </a:moveTo>
                  <a:lnTo>
                    <a:pt x="1" y="31619"/>
                  </a:lnTo>
                  <a:lnTo>
                    <a:pt x="31620" y="31619"/>
                  </a:lnTo>
                  <a:lnTo>
                    <a:pt x="31620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3" name="Google Shape;2143;p45"/>
            <p:cNvSpPr/>
            <p:nvPr/>
          </p:nvSpPr>
          <p:spPr>
            <a:xfrm rot="-5400000">
              <a:off x="2751236" y="1961700"/>
              <a:ext cx="1158700" cy="1978500"/>
            </a:xfrm>
            <a:prstGeom prst="flowChartOffpage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4" name="Google Shape;2144;p45"/>
            <p:cNvSpPr/>
            <p:nvPr/>
          </p:nvSpPr>
          <p:spPr>
            <a:xfrm>
              <a:off x="2666825" y="1345682"/>
              <a:ext cx="931684" cy="848860"/>
            </a:xfrm>
            <a:custGeom>
              <a:avLst/>
              <a:gdLst/>
              <a:ahLst/>
              <a:cxnLst/>
              <a:rect l="l" t="t" r="r" b="b"/>
              <a:pathLst>
                <a:path w="24489" h="22312" extrusionOk="0">
                  <a:moveTo>
                    <a:pt x="12245" y="1"/>
                  </a:moveTo>
                  <a:cubicBezTo>
                    <a:pt x="9390" y="1"/>
                    <a:pt x="6535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5" y="21222"/>
                    <a:pt x="9390" y="22311"/>
                    <a:pt x="12245" y="22311"/>
                  </a:cubicBezTo>
                  <a:cubicBezTo>
                    <a:pt x="15100" y="22311"/>
                    <a:pt x="17955" y="21222"/>
                    <a:pt x="20133" y="19044"/>
                  </a:cubicBezTo>
                  <a:cubicBezTo>
                    <a:pt x="24489" y="14688"/>
                    <a:pt x="24489" y="7624"/>
                    <a:pt x="20133" y="3268"/>
                  </a:cubicBezTo>
                  <a:cubicBezTo>
                    <a:pt x="17955" y="1090"/>
                    <a:pt x="15100" y="1"/>
                    <a:pt x="12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5" name="Google Shape;2145;p45"/>
            <p:cNvSpPr/>
            <p:nvPr/>
          </p:nvSpPr>
          <p:spPr>
            <a:xfrm>
              <a:off x="2738159" y="1424093"/>
              <a:ext cx="789015" cy="770525"/>
            </a:xfrm>
            <a:custGeom>
              <a:avLst/>
              <a:gdLst/>
              <a:ahLst/>
              <a:cxnLst/>
              <a:rect l="l" t="t" r="r" b="b"/>
              <a:pathLst>
                <a:path w="20739" h="20253" extrusionOk="0">
                  <a:moveTo>
                    <a:pt x="16029" y="1"/>
                  </a:moveTo>
                  <a:cubicBezTo>
                    <a:pt x="17058" y="1719"/>
                    <a:pt x="17601" y="3690"/>
                    <a:pt x="17601" y="5695"/>
                  </a:cubicBezTo>
                  <a:cubicBezTo>
                    <a:pt x="17601" y="11854"/>
                    <a:pt x="12609" y="16851"/>
                    <a:pt x="6446" y="16851"/>
                  </a:cubicBezTo>
                  <a:cubicBezTo>
                    <a:pt x="4136" y="16851"/>
                    <a:pt x="1883" y="16130"/>
                    <a:pt x="1" y="14787"/>
                  </a:cubicBezTo>
                  <a:lnTo>
                    <a:pt x="1" y="14787"/>
                  </a:lnTo>
                  <a:cubicBezTo>
                    <a:pt x="1944" y="18057"/>
                    <a:pt x="5501" y="20252"/>
                    <a:pt x="9579" y="20252"/>
                  </a:cubicBezTo>
                  <a:cubicBezTo>
                    <a:pt x="15742" y="20252"/>
                    <a:pt x="20738" y="15256"/>
                    <a:pt x="20738" y="9093"/>
                  </a:cubicBezTo>
                  <a:cubicBezTo>
                    <a:pt x="20738" y="5338"/>
                    <a:pt x="18874" y="2020"/>
                    <a:pt x="160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6" name="Google Shape;2146;p45"/>
            <p:cNvSpPr/>
            <p:nvPr/>
          </p:nvSpPr>
          <p:spPr>
            <a:xfrm>
              <a:off x="2671866" y="1309311"/>
              <a:ext cx="921602" cy="921602"/>
            </a:xfrm>
            <a:custGeom>
              <a:avLst/>
              <a:gdLst/>
              <a:ahLst/>
              <a:cxnLst/>
              <a:rect l="l" t="t" r="r" b="b"/>
              <a:pathLst>
                <a:path w="24224" h="24224" extrusionOk="0">
                  <a:moveTo>
                    <a:pt x="12110" y="1913"/>
                  </a:moveTo>
                  <a:cubicBezTo>
                    <a:pt x="17734" y="1913"/>
                    <a:pt x="22311" y="6486"/>
                    <a:pt x="22311" y="12110"/>
                  </a:cubicBezTo>
                  <a:cubicBezTo>
                    <a:pt x="22311" y="17734"/>
                    <a:pt x="17734" y="22311"/>
                    <a:pt x="12110" y="22311"/>
                  </a:cubicBezTo>
                  <a:cubicBezTo>
                    <a:pt x="6486" y="22311"/>
                    <a:pt x="1913" y="17734"/>
                    <a:pt x="1913" y="12110"/>
                  </a:cubicBezTo>
                  <a:cubicBezTo>
                    <a:pt x="1913" y="6486"/>
                    <a:pt x="6486" y="1913"/>
                    <a:pt x="12110" y="1913"/>
                  </a:cubicBezTo>
                  <a:close/>
                  <a:moveTo>
                    <a:pt x="12110" y="0"/>
                  </a:moveTo>
                  <a:cubicBezTo>
                    <a:pt x="5434" y="0"/>
                    <a:pt x="0" y="5434"/>
                    <a:pt x="0" y="12110"/>
                  </a:cubicBezTo>
                  <a:cubicBezTo>
                    <a:pt x="0" y="18790"/>
                    <a:pt x="5434" y="24224"/>
                    <a:pt x="12110" y="24224"/>
                  </a:cubicBezTo>
                  <a:cubicBezTo>
                    <a:pt x="18789" y="24224"/>
                    <a:pt x="24223" y="18790"/>
                    <a:pt x="24223" y="12110"/>
                  </a:cubicBezTo>
                  <a:cubicBezTo>
                    <a:pt x="24223" y="5434"/>
                    <a:pt x="18789" y="0"/>
                    <a:pt x="12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47" name="Google Shape;2147;p45"/>
            <p:cNvSpPr/>
            <p:nvPr/>
          </p:nvSpPr>
          <p:spPr>
            <a:xfrm>
              <a:off x="2589498" y="1290326"/>
              <a:ext cx="1086337" cy="274000"/>
            </a:xfrm>
            <a:custGeom>
              <a:avLst/>
              <a:gdLst/>
              <a:ahLst/>
              <a:cxnLst/>
              <a:rect l="l" t="t" r="r" b="b"/>
              <a:pathLst>
                <a:path w="28554" h="7202" extrusionOk="0">
                  <a:moveTo>
                    <a:pt x="1463" y="0"/>
                  </a:moveTo>
                  <a:lnTo>
                    <a:pt x="0" y="7201"/>
                  </a:lnTo>
                  <a:lnTo>
                    <a:pt x="28553" y="7201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48" name="Google Shape;2148;p45"/>
          <p:cNvGrpSpPr/>
          <p:nvPr/>
        </p:nvGrpSpPr>
        <p:grpSpPr>
          <a:xfrm>
            <a:off x="3069666" y="3879654"/>
            <a:ext cx="529866" cy="510925"/>
            <a:chOff x="3049959" y="1945861"/>
            <a:chExt cx="402940" cy="388536"/>
          </a:xfrm>
        </p:grpSpPr>
        <p:sp>
          <p:nvSpPr>
            <p:cNvPr id="2149" name="Google Shape;2149;p45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0" name="Google Shape;2150;p45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1" name="Google Shape;2151;p45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2" name="Google Shape;2152;p45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3" name="Google Shape;2153;p45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4" name="Google Shape;2154;p45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55" name="Google Shape;2155;p45"/>
          <p:cNvGrpSpPr/>
          <p:nvPr/>
        </p:nvGrpSpPr>
        <p:grpSpPr>
          <a:xfrm>
            <a:off x="7373645" y="3905567"/>
            <a:ext cx="266193" cy="459085"/>
            <a:chOff x="2483025" y="4268679"/>
            <a:chExt cx="202428" cy="349114"/>
          </a:xfrm>
        </p:grpSpPr>
        <p:sp>
          <p:nvSpPr>
            <p:cNvPr id="2156" name="Google Shape;2156;p45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7" name="Google Shape;2157;p45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8" name="Google Shape;2158;p45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59" name="Google Shape;2159;p45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0" name="Google Shape;2160;p45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1" name="Google Shape;2161;p45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grpSp>
        <p:nvGrpSpPr>
          <p:cNvPr id="2162" name="Google Shape;2162;p45"/>
          <p:cNvGrpSpPr/>
          <p:nvPr/>
        </p:nvGrpSpPr>
        <p:grpSpPr>
          <a:xfrm>
            <a:off x="1029126" y="3915926"/>
            <a:ext cx="438805" cy="438372"/>
            <a:chOff x="1742965" y="1502959"/>
            <a:chExt cx="333692" cy="333363"/>
          </a:xfrm>
        </p:grpSpPr>
        <p:sp>
          <p:nvSpPr>
            <p:cNvPr id="2163" name="Google Shape;2163;p45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4" name="Google Shape;2164;p45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5" name="Google Shape;2165;p45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66" name="Google Shape;2166;p45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167" name="Google Shape;2167;p45"/>
          <p:cNvSpPr txBox="1"/>
          <p:nvPr/>
        </p:nvSpPr>
        <p:spPr>
          <a:xfrm>
            <a:off x="2654049" y="2744675"/>
            <a:ext cx="13611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It’s composed</a:t>
            </a: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of hydrogen and helium mostly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68" name="Google Shape;2168;p45"/>
          <p:cNvSpPr txBox="1"/>
          <p:nvPr/>
        </p:nvSpPr>
        <p:spPr>
          <a:xfrm>
            <a:off x="567979" y="2744650"/>
            <a:ext cx="13611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 is a cold place. It’s full of iron oxide dust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69" name="Google Shape;2169;p45"/>
          <p:cNvSpPr txBox="1"/>
          <p:nvPr/>
        </p:nvSpPr>
        <p:spPr>
          <a:xfrm>
            <a:off x="2654049" y="2452225"/>
            <a:ext cx="13611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Saturn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70" name="Google Shape;2170;p45"/>
          <p:cNvSpPr txBox="1"/>
          <p:nvPr/>
        </p:nvSpPr>
        <p:spPr>
          <a:xfrm>
            <a:off x="567979" y="2452200"/>
            <a:ext cx="13611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Mars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71" name="Google Shape;2171;p45"/>
          <p:cNvSpPr txBox="1"/>
          <p:nvPr/>
        </p:nvSpPr>
        <p:spPr>
          <a:xfrm>
            <a:off x="6826191" y="2744675"/>
            <a:ext cx="13611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 is small, only a bit larger than the Moon</a:t>
            </a:r>
            <a:endParaRPr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72" name="Google Shape;2172;p45"/>
          <p:cNvSpPr txBox="1"/>
          <p:nvPr/>
        </p:nvSpPr>
        <p:spPr>
          <a:xfrm>
            <a:off x="6826191" y="2452225"/>
            <a:ext cx="13611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Mercury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173" name="Google Shape;2173;p45"/>
          <p:cNvGrpSpPr/>
          <p:nvPr/>
        </p:nvGrpSpPr>
        <p:grpSpPr>
          <a:xfrm>
            <a:off x="4629899" y="1168625"/>
            <a:ext cx="1978500" cy="3568001"/>
            <a:chOff x="4533336" y="1168625"/>
            <a:chExt cx="1978500" cy="3568001"/>
          </a:xfrm>
        </p:grpSpPr>
        <p:sp>
          <p:nvSpPr>
            <p:cNvPr id="2174" name="Google Shape;2174;p45"/>
            <p:cNvSpPr/>
            <p:nvPr/>
          </p:nvSpPr>
          <p:spPr>
            <a:xfrm>
              <a:off x="4533337" y="1168625"/>
              <a:ext cx="1582660" cy="3568001"/>
            </a:xfrm>
            <a:custGeom>
              <a:avLst/>
              <a:gdLst/>
              <a:ahLst/>
              <a:cxnLst/>
              <a:rect l="l" t="t" r="r" b="b"/>
              <a:pathLst>
                <a:path w="31620" h="31620" extrusionOk="0">
                  <a:moveTo>
                    <a:pt x="1" y="1"/>
                  </a:moveTo>
                  <a:lnTo>
                    <a:pt x="1" y="31619"/>
                  </a:lnTo>
                  <a:lnTo>
                    <a:pt x="31620" y="31619"/>
                  </a:lnTo>
                  <a:lnTo>
                    <a:pt x="31620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5" name="Google Shape;2175;p45"/>
            <p:cNvSpPr/>
            <p:nvPr/>
          </p:nvSpPr>
          <p:spPr>
            <a:xfrm rot="-5400000">
              <a:off x="4943236" y="1961700"/>
              <a:ext cx="1158700" cy="1978500"/>
            </a:xfrm>
            <a:prstGeom prst="flowChartOffpageConnector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6" name="Google Shape;2176;p45"/>
            <p:cNvSpPr/>
            <p:nvPr/>
          </p:nvSpPr>
          <p:spPr>
            <a:xfrm>
              <a:off x="4858825" y="1345682"/>
              <a:ext cx="931684" cy="848860"/>
            </a:xfrm>
            <a:custGeom>
              <a:avLst/>
              <a:gdLst/>
              <a:ahLst/>
              <a:cxnLst/>
              <a:rect l="l" t="t" r="r" b="b"/>
              <a:pathLst>
                <a:path w="24489" h="22312" extrusionOk="0">
                  <a:moveTo>
                    <a:pt x="12245" y="1"/>
                  </a:moveTo>
                  <a:cubicBezTo>
                    <a:pt x="9390" y="1"/>
                    <a:pt x="6535" y="1090"/>
                    <a:pt x="4357" y="3268"/>
                  </a:cubicBezTo>
                  <a:cubicBezTo>
                    <a:pt x="1" y="7624"/>
                    <a:pt x="1" y="14688"/>
                    <a:pt x="4357" y="19044"/>
                  </a:cubicBezTo>
                  <a:cubicBezTo>
                    <a:pt x="6535" y="21222"/>
                    <a:pt x="9390" y="22311"/>
                    <a:pt x="12245" y="22311"/>
                  </a:cubicBezTo>
                  <a:cubicBezTo>
                    <a:pt x="15100" y="22311"/>
                    <a:pt x="17955" y="21222"/>
                    <a:pt x="20133" y="19044"/>
                  </a:cubicBezTo>
                  <a:cubicBezTo>
                    <a:pt x="24489" y="14688"/>
                    <a:pt x="24489" y="7624"/>
                    <a:pt x="20133" y="3268"/>
                  </a:cubicBezTo>
                  <a:cubicBezTo>
                    <a:pt x="17955" y="1090"/>
                    <a:pt x="15100" y="1"/>
                    <a:pt x="12245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7" name="Google Shape;2177;p45"/>
            <p:cNvSpPr/>
            <p:nvPr/>
          </p:nvSpPr>
          <p:spPr>
            <a:xfrm>
              <a:off x="4930159" y="1424093"/>
              <a:ext cx="789015" cy="770525"/>
            </a:xfrm>
            <a:custGeom>
              <a:avLst/>
              <a:gdLst/>
              <a:ahLst/>
              <a:cxnLst/>
              <a:rect l="l" t="t" r="r" b="b"/>
              <a:pathLst>
                <a:path w="20739" h="20253" extrusionOk="0">
                  <a:moveTo>
                    <a:pt x="16029" y="1"/>
                  </a:moveTo>
                  <a:cubicBezTo>
                    <a:pt x="17058" y="1719"/>
                    <a:pt x="17601" y="3690"/>
                    <a:pt x="17601" y="5695"/>
                  </a:cubicBezTo>
                  <a:cubicBezTo>
                    <a:pt x="17601" y="11854"/>
                    <a:pt x="12609" y="16851"/>
                    <a:pt x="6446" y="16851"/>
                  </a:cubicBezTo>
                  <a:cubicBezTo>
                    <a:pt x="4136" y="16851"/>
                    <a:pt x="1883" y="16130"/>
                    <a:pt x="1" y="14787"/>
                  </a:cubicBezTo>
                  <a:lnTo>
                    <a:pt x="1" y="14787"/>
                  </a:lnTo>
                  <a:cubicBezTo>
                    <a:pt x="1944" y="18057"/>
                    <a:pt x="5501" y="20252"/>
                    <a:pt x="9579" y="20252"/>
                  </a:cubicBezTo>
                  <a:cubicBezTo>
                    <a:pt x="15742" y="20252"/>
                    <a:pt x="20738" y="15256"/>
                    <a:pt x="20738" y="9093"/>
                  </a:cubicBezTo>
                  <a:cubicBezTo>
                    <a:pt x="20738" y="5338"/>
                    <a:pt x="18874" y="2020"/>
                    <a:pt x="16029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8" name="Google Shape;2178;p45"/>
            <p:cNvSpPr/>
            <p:nvPr/>
          </p:nvSpPr>
          <p:spPr>
            <a:xfrm>
              <a:off x="4863866" y="1309311"/>
              <a:ext cx="921602" cy="921602"/>
            </a:xfrm>
            <a:custGeom>
              <a:avLst/>
              <a:gdLst/>
              <a:ahLst/>
              <a:cxnLst/>
              <a:rect l="l" t="t" r="r" b="b"/>
              <a:pathLst>
                <a:path w="24224" h="24224" extrusionOk="0">
                  <a:moveTo>
                    <a:pt x="12110" y="1913"/>
                  </a:moveTo>
                  <a:cubicBezTo>
                    <a:pt x="17734" y="1913"/>
                    <a:pt x="22311" y="6486"/>
                    <a:pt x="22311" y="12110"/>
                  </a:cubicBezTo>
                  <a:cubicBezTo>
                    <a:pt x="22311" y="17734"/>
                    <a:pt x="17734" y="22311"/>
                    <a:pt x="12110" y="22311"/>
                  </a:cubicBezTo>
                  <a:cubicBezTo>
                    <a:pt x="6486" y="22311"/>
                    <a:pt x="1913" y="17734"/>
                    <a:pt x="1913" y="12110"/>
                  </a:cubicBezTo>
                  <a:cubicBezTo>
                    <a:pt x="1913" y="6486"/>
                    <a:pt x="6486" y="1913"/>
                    <a:pt x="12110" y="1913"/>
                  </a:cubicBezTo>
                  <a:close/>
                  <a:moveTo>
                    <a:pt x="12110" y="0"/>
                  </a:moveTo>
                  <a:cubicBezTo>
                    <a:pt x="5434" y="0"/>
                    <a:pt x="0" y="5434"/>
                    <a:pt x="0" y="12110"/>
                  </a:cubicBezTo>
                  <a:cubicBezTo>
                    <a:pt x="0" y="18790"/>
                    <a:pt x="5434" y="24224"/>
                    <a:pt x="12110" y="24224"/>
                  </a:cubicBezTo>
                  <a:cubicBezTo>
                    <a:pt x="18789" y="24224"/>
                    <a:pt x="24223" y="18790"/>
                    <a:pt x="24223" y="12110"/>
                  </a:cubicBezTo>
                  <a:cubicBezTo>
                    <a:pt x="24223" y="5434"/>
                    <a:pt x="18789" y="0"/>
                    <a:pt x="12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79" name="Google Shape;2179;p45"/>
            <p:cNvSpPr/>
            <p:nvPr/>
          </p:nvSpPr>
          <p:spPr>
            <a:xfrm>
              <a:off x="4781498" y="1290326"/>
              <a:ext cx="1086337" cy="274000"/>
            </a:xfrm>
            <a:custGeom>
              <a:avLst/>
              <a:gdLst/>
              <a:ahLst/>
              <a:cxnLst/>
              <a:rect l="l" t="t" r="r" b="b"/>
              <a:pathLst>
                <a:path w="28554" h="7202" extrusionOk="0">
                  <a:moveTo>
                    <a:pt x="1463" y="0"/>
                  </a:moveTo>
                  <a:lnTo>
                    <a:pt x="0" y="7201"/>
                  </a:lnTo>
                  <a:lnTo>
                    <a:pt x="28553" y="7201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2180" name="Google Shape;2180;p45"/>
          <p:cNvSpPr txBox="1"/>
          <p:nvPr/>
        </p:nvSpPr>
        <p:spPr>
          <a:xfrm>
            <a:off x="4740120" y="2744675"/>
            <a:ext cx="1361100" cy="7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 has a beautiful name but it’s very hot</a:t>
            </a:r>
            <a:endParaRPr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81" name="Google Shape;2181;p45"/>
          <p:cNvSpPr txBox="1"/>
          <p:nvPr/>
        </p:nvSpPr>
        <p:spPr>
          <a:xfrm>
            <a:off x="4740120" y="2452225"/>
            <a:ext cx="13611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Venus</a:t>
            </a:r>
            <a:endParaRPr sz="1600" b="1">
              <a:solidFill>
                <a:schemeClr val="dk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182" name="Google Shape;2182;p45"/>
          <p:cNvGrpSpPr/>
          <p:nvPr/>
        </p:nvGrpSpPr>
        <p:grpSpPr>
          <a:xfrm>
            <a:off x="5176571" y="3906211"/>
            <a:ext cx="488199" cy="457790"/>
            <a:chOff x="3017166" y="3216013"/>
            <a:chExt cx="394376" cy="369812"/>
          </a:xfrm>
        </p:grpSpPr>
        <p:sp>
          <p:nvSpPr>
            <p:cNvPr id="2183" name="Google Shape;2183;p45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2184" name="Google Shape;2184;p45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47"/>
          <p:cNvSpPr txBox="1"/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Jalnan Gothic TTF" charset="-127"/>
              <a:buNone/>
            </a:pPr>
            <a:r>
              <a:rPr lang="en-GB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Instructions for use (premium users)</a:t>
            </a:r>
            <a:endParaRPr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97" name="Google Shape;2197;p47"/>
          <p:cNvSpPr txBox="1"/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In order to use this template, you must be a Premium user on </a:t>
            </a:r>
            <a:r>
              <a:rPr lang="en-GB" sz="1000" b="1" u="sng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</a:t>
            </a:r>
            <a:r>
              <a:rPr lang="en-GB" b="1" u="sng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  <a:hlinkClick r:id="rId1"/>
              </a:rPr>
              <a:t>lidesgo</a:t>
            </a:r>
            <a:r>
              <a:rPr lang="en-GB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.</a:t>
            </a:r>
            <a:endParaRPr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You are allowed to:</a:t>
            </a:r>
            <a:endParaRPr sz="1000" b="1">
              <a:solidFill>
                <a:srgbClr val="869FB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Modify this template.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You are not allowed to:</a:t>
            </a:r>
            <a:endParaRPr sz="1000" b="1">
              <a:solidFill>
                <a:srgbClr val="869FB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Jalnan Gothic TTF" charset="-127"/>
              <a:buChar char="●"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198" name="Google Shape;2198;p47"/>
          <p:cNvSpPr txBox="1"/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For more information about editing slides, please </a:t>
            </a:r>
            <a:r>
              <a:rPr lang="en-GB" sz="9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read </a:t>
            </a: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our FAQs or visit Slidesgo School:</a:t>
            </a:r>
            <a:endParaRPr sz="10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  <a:hlinkClick r:id="rId2"/>
              </a:rPr>
              <a:t>https://slidesgo.com/faqs</a:t>
            </a:r>
            <a:r>
              <a:rPr lang="en-GB" sz="12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en-GB" sz="10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and</a:t>
            </a:r>
            <a:r>
              <a:rPr lang="en-GB" sz="12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en-GB" sz="1000" u="sng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  <a:hlinkClick r:id="rId3"/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48"/>
          <p:cNvSpPr txBox="1"/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Jalnan Gothic TTF" charset="-127"/>
              <a:buNone/>
            </a:pPr>
            <a:r>
              <a:rPr lang="en-GB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Infographics</a:t>
            </a:r>
            <a:endParaRPr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204" name="Google Shape;2204;p48"/>
          <p:cNvSpPr txBox="1"/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You can add and edit some </a:t>
            </a:r>
            <a:r>
              <a:rPr lang="en-GB" b="1">
                <a:solidFill>
                  <a:srgbClr val="869FB2"/>
                </a:solidFill>
                <a:uFill>
                  <a:noFill/>
                </a:u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  <a:hlinkClick r:id="rId1"/>
              </a:rPr>
              <a:t>infographics</a:t>
            </a:r>
            <a:r>
              <a:rPr lang="en-GB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205" name="Google Shape;2205;p48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alnan Gothic TTF" charset="-127"/>
              <a:buChar char="●"/>
            </a:pP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Select one of the parts and </a:t>
            </a:r>
            <a:r>
              <a:rPr lang="en-GB" sz="11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ungroup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it by right-clicking and choosing “Ungroup”. 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alnan Gothic TTF" charset="-127"/>
              <a:buChar char="●"/>
            </a:pPr>
            <a:r>
              <a:rPr lang="en-GB" sz="11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Change the color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by clicking on the paint bucket. 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alnan Gothic TTF" charset="-127"/>
              <a:buChar char="●"/>
            </a:pP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Then </a:t>
            </a:r>
            <a:r>
              <a:rPr lang="en-GB" sz="11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resize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alnan Gothic TTF" charset="-127"/>
              <a:buChar char="●"/>
            </a:pPr>
            <a:r>
              <a:rPr lang="en-GB" sz="11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Group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alnan Gothic TTF" charset="-127"/>
              <a:buChar char="●"/>
            </a:pP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Remember to choose the</a:t>
            </a:r>
            <a:r>
              <a:rPr lang="en-GB" sz="1100">
                <a:solidFill>
                  <a:srgbClr val="78909C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en-GB" sz="1100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“</a:t>
            </a:r>
            <a:r>
              <a:rPr lang="en-GB" sz="1100" b="1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Keep source formatting</a:t>
            </a:r>
            <a:r>
              <a:rPr lang="en-GB" sz="1100">
                <a:solidFill>
                  <a:srgbClr val="869FB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”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option so that it keeps the design. For more info, please visit </a:t>
            </a:r>
            <a:r>
              <a:rPr lang="en-GB" sz="1100" b="1">
                <a:solidFill>
                  <a:srgbClr val="869FB2"/>
                </a:solidFill>
                <a:uFill>
                  <a:noFill/>
                </a:u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  <a:hlinkClick r:id="rId2"/>
              </a:rPr>
              <a:t>Slidesgo School</a:t>
            </a:r>
            <a:r>
              <a:rPr lang="en-GB" sz="1100">
                <a:solidFill>
                  <a:srgbClr val="FFFFFF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.</a:t>
            </a:r>
            <a:endParaRPr sz="11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2206" name="Google Shape;2206;p48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2207" name="Google Shape;2207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208" name="Google Shape;2208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209" name="Google Shape;2209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10" name="Google Shape;2210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sp>
            <p:nvSpPr>
              <p:cNvPr id="2211" name="Google Shape;2211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Jalnan Gothic TTF" charset="-127"/>
                  <a:ea typeface="Jalnan Gothic TTF" charset="-127"/>
                  <a:cs typeface="Jalnan Gothic TTF" charset="-127"/>
                  <a:sym typeface="Jalnan Gothic TTF" charset="-127"/>
                </a:endParaRPr>
              </a:p>
            </p:txBody>
          </p:sp>
        </p:grpSp>
        <p:grpSp>
          <p:nvGrpSpPr>
            <p:cNvPr id="2212" name="Google Shape;2212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213" name="Google Shape;2213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214" name="Google Shape;2214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15" name="Google Shape;2215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grpSp>
            <p:nvGrpSpPr>
              <p:cNvPr id="2216" name="Google Shape;2216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217" name="Google Shape;2217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18" name="Google Shape;2218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19" name="Google Shape;2219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20" name="Google Shape;2220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2221" name="Google Shape;2221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222" name="Google Shape;2222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223" name="Google Shape;2223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24" name="Google Shape;2224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grpSp>
            <p:nvGrpSpPr>
              <p:cNvPr id="2225" name="Google Shape;2225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226" name="Google Shape;2226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27" name="Google Shape;2227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28" name="Google Shape;2228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29" name="Google Shape;2229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2230" name="Google Shape;2230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231" name="Google Shape;2231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232" name="Google Shape;2232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33" name="Google Shape;2233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grpSp>
            <p:nvGrpSpPr>
              <p:cNvPr id="2234" name="Google Shape;2234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235" name="Google Shape;2235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36" name="Google Shape;2236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  <p:grpSp>
          <p:nvGrpSpPr>
            <p:cNvPr id="2237" name="Google Shape;2237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238" name="Google Shape;2238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239" name="Google Shape;2239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40" name="Google Shape;2240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  <p:grpSp>
            <p:nvGrpSpPr>
              <p:cNvPr id="2241" name="Google Shape;2241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242" name="Google Shape;2242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43" name="Google Shape;2243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44" name="Google Shape;2244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45" name="Google Shape;2245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  <p:sp>
              <p:nvSpPr>
                <p:cNvPr id="2246" name="Google Shape;2246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Jalnan Gothic TTF" charset="-127"/>
                    <a:ea typeface="Jalnan Gothic TTF" charset="-127"/>
                    <a:cs typeface="Jalnan Gothic TTF" charset="-127"/>
                    <a:sym typeface="Jalnan Gothic TTF" charset="-127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41"/>
          <p:cNvSpPr/>
          <p:nvPr/>
        </p:nvSpPr>
        <p:spPr>
          <a:xfrm>
            <a:off x="1677035" y="1985010"/>
            <a:ext cx="1819910" cy="1536065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1" name="Google Shape;1871;p41"/>
          <p:cNvSpPr/>
          <p:nvPr/>
        </p:nvSpPr>
        <p:spPr>
          <a:xfrm>
            <a:off x="3500755" y="1985010"/>
            <a:ext cx="1819910" cy="1536065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2" name="Google Shape;1872;p41"/>
          <p:cNvSpPr/>
          <p:nvPr/>
        </p:nvSpPr>
        <p:spPr>
          <a:xfrm>
            <a:off x="5318760" y="1985010"/>
            <a:ext cx="1819910" cy="1536065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4" name="Google Shape;1874;p41"/>
          <p:cNvSpPr txBox="1"/>
          <p:nvPr/>
        </p:nvSpPr>
        <p:spPr>
          <a:xfrm>
            <a:off x="1766570" y="2579370"/>
            <a:ext cx="1633855" cy="883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내용채우기</a:t>
            </a:r>
            <a:endParaRPr lang="ko-KR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877" name="Google Shape;1877;p41"/>
          <p:cNvSpPr txBox="1"/>
          <p:nvPr/>
        </p:nvSpPr>
        <p:spPr>
          <a:xfrm>
            <a:off x="1677035" y="1985010"/>
            <a:ext cx="1819910" cy="5454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김승민</a:t>
            </a:r>
            <a:endParaRPr lang="ko-KR" altLang="en-US"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1880" name="Google Shape;1880;p41"/>
          <p:cNvGrpSpPr/>
          <p:nvPr/>
        </p:nvGrpSpPr>
        <p:grpSpPr>
          <a:xfrm>
            <a:off x="457200" y="1667510"/>
            <a:ext cx="1208405" cy="2065020"/>
            <a:chOff x="2244225" y="238125"/>
            <a:chExt cx="3111975" cy="5219200"/>
          </a:xfrm>
        </p:grpSpPr>
        <p:sp>
          <p:nvSpPr>
            <p:cNvPr id="1881" name="Google Shape;1881;p41"/>
            <p:cNvSpPr/>
            <p:nvPr/>
          </p:nvSpPr>
          <p:spPr>
            <a:xfrm>
              <a:off x="2480725" y="238125"/>
              <a:ext cx="1414925" cy="810625"/>
            </a:xfrm>
            <a:custGeom>
              <a:avLst/>
              <a:gdLst/>
              <a:ahLst/>
              <a:cxnLst/>
              <a:rect l="l" t="t" r="r" b="b"/>
              <a:pathLst>
                <a:path w="56597" h="32425" extrusionOk="0">
                  <a:moveTo>
                    <a:pt x="37318" y="0"/>
                  </a:moveTo>
                  <a:lnTo>
                    <a:pt x="1" y="21529"/>
                  </a:lnTo>
                  <a:lnTo>
                    <a:pt x="18888" y="32424"/>
                  </a:lnTo>
                  <a:lnTo>
                    <a:pt x="56596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2" name="Google Shape;1882;p41"/>
            <p:cNvSpPr/>
            <p:nvPr/>
          </p:nvSpPr>
          <p:spPr>
            <a:xfrm>
              <a:off x="3704800" y="238125"/>
              <a:ext cx="1414075" cy="810625"/>
            </a:xfrm>
            <a:custGeom>
              <a:avLst/>
              <a:gdLst/>
              <a:ahLst/>
              <a:cxnLst/>
              <a:rect l="l" t="t" r="r" b="b"/>
              <a:pathLst>
                <a:path w="56563" h="32425" extrusionOk="0">
                  <a:moveTo>
                    <a:pt x="19278" y="0"/>
                  </a:moveTo>
                  <a:lnTo>
                    <a:pt x="0" y="10667"/>
                  </a:lnTo>
                  <a:lnTo>
                    <a:pt x="37709" y="32424"/>
                  </a:lnTo>
                  <a:lnTo>
                    <a:pt x="56563" y="21529"/>
                  </a:lnTo>
                  <a:lnTo>
                    <a:pt x="19278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3" name="Google Shape;1883;p41"/>
            <p:cNvSpPr/>
            <p:nvPr/>
          </p:nvSpPr>
          <p:spPr>
            <a:xfrm>
              <a:off x="2669925" y="238125"/>
              <a:ext cx="2260575" cy="5219200"/>
            </a:xfrm>
            <a:custGeom>
              <a:avLst/>
              <a:gdLst/>
              <a:ahLst/>
              <a:cxnLst/>
              <a:rect l="l" t="t" r="r" b="b"/>
              <a:pathLst>
                <a:path w="90423" h="208768" extrusionOk="0">
                  <a:moveTo>
                    <a:pt x="45212" y="0"/>
                  </a:moveTo>
                  <a:lnTo>
                    <a:pt x="0" y="26096"/>
                  </a:lnTo>
                  <a:lnTo>
                    <a:pt x="0" y="182671"/>
                  </a:lnTo>
                  <a:lnTo>
                    <a:pt x="45212" y="208767"/>
                  </a:lnTo>
                  <a:lnTo>
                    <a:pt x="90423" y="182671"/>
                  </a:lnTo>
                  <a:lnTo>
                    <a:pt x="90423" y="26096"/>
                  </a:lnTo>
                  <a:lnTo>
                    <a:pt x="45212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4" name="Google Shape;1884;p41"/>
            <p:cNvSpPr/>
            <p:nvPr/>
          </p:nvSpPr>
          <p:spPr>
            <a:xfrm>
              <a:off x="2669925" y="890500"/>
              <a:ext cx="1130300" cy="4566825"/>
            </a:xfrm>
            <a:custGeom>
              <a:avLst/>
              <a:gdLst/>
              <a:ahLst/>
              <a:cxnLst/>
              <a:rect l="l" t="t" r="r" b="b"/>
              <a:pathLst>
                <a:path w="45212" h="182673" extrusionOk="0">
                  <a:moveTo>
                    <a:pt x="0" y="1"/>
                  </a:moveTo>
                  <a:lnTo>
                    <a:pt x="0" y="156576"/>
                  </a:lnTo>
                  <a:lnTo>
                    <a:pt x="45212" y="182672"/>
                  </a:lnTo>
                  <a:lnTo>
                    <a:pt x="45212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5" name="Google Shape;1885;p41"/>
            <p:cNvSpPr/>
            <p:nvPr/>
          </p:nvSpPr>
          <p:spPr>
            <a:xfrm>
              <a:off x="3800200" y="890500"/>
              <a:ext cx="1130300" cy="4566825"/>
            </a:xfrm>
            <a:custGeom>
              <a:avLst/>
              <a:gdLst/>
              <a:ahLst/>
              <a:cxnLst/>
              <a:rect l="l" t="t" r="r" b="b"/>
              <a:pathLst>
                <a:path w="45212" h="182673" extrusionOk="0">
                  <a:moveTo>
                    <a:pt x="45212" y="1"/>
                  </a:moveTo>
                  <a:lnTo>
                    <a:pt x="1" y="26097"/>
                  </a:lnTo>
                  <a:lnTo>
                    <a:pt x="1" y="182672"/>
                  </a:lnTo>
                  <a:lnTo>
                    <a:pt x="45212" y="156576"/>
                  </a:lnTo>
                  <a:lnTo>
                    <a:pt x="45212" y="1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6" name="Google Shape;1886;p41"/>
            <p:cNvSpPr/>
            <p:nvPr/>
          </p:nvSpPr>
          <p:spPr>
            <a:xfrm>
              <a:off x="2853400" y="1382125"/>
              <a:ext cx="763350" cy="984950"/>
            </a:xfrm>
            <a:custGeom>
              <a:avLst/>
              <a:gdLst/>
              <a:ahLst/>
              <a:cxnLst/>
              <a:rect l="l" t="t" r="r" b="b"/>
              <a:pathLst>
                <a:path w="30534" h="39398" extrusionOk="0">
                  <a:moveTo>
                    <a:pt x="8492" y="0"/>
                  </a:moveTo>
                  <a:cubicBezTo>
                    <a:pt x="3475" y="0"/>
                    <a:pt x="1" y="3986"/>
                    <a:pt x="1" y="10868"/>
                  </a:cubicBezTo>
                  <a:cubicBezTo>
                    <a:pt x="1" y="20589"/>
                    <a:pt x="6884" y="32495"/>
                    <a:pt x="15267" y="37323"/>
                  </a:cubicBezTo>
                  <a:cubicBezTo>
                    <a:pt x="17706" y="38731"/>
                    <a:pt x="20013" y="39397"/>
                    <a:pt x="22060" y="39397"/>
                  </a:cubicBezTo>
                  <a:cubicBezTo>
                    <a:pt x="27078" y="39397"/>
                    <a:pt x="30533" y="35396"/>
                    <a:pt x="30533" y="28515"/>
                  </a:cubicBezTo>
                  <a:cubicBezTo>
                    <a:pt x="30533" y="18827"/>
                    <a:pt x="23683" y="6921"/>
                    <a:pt x="15267" y="2061"/>
                  </a:cubicBezTo>
                  <a:cubicBezTo>
                    <a:pt x="12839" y="663"/>
                    <a:pt x="10537" y="0"/>
                    <a:pt x="8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7" name="Google Shape;1887;p41"/>
            <p:cNvSpPr/>
            <p:nvPr/>
          </p:nvSpPr>
          <p:spPr>
            <a:xfrm>
              <a:off x="3983700" y="1382125"/>
              <a:ext cx="763325" cy="984950"/>
            </a:xfrm>
            <a:custGeom>
              <a:avLst/>
              <a:gdLst/>
              <a:ahLst/>
              <a:cxnLst/>
              <a:rect l="l" t="t" r="r" b="b"/>
              <a:pathLst>
                <a:path w="30533" h="39398" extrusionOk="0">
                  <a:moveTo>
                    <a:pt x="22041" y="0"/>
                  </a:moveTo>
                  <a:cubicBezTo>
                    <a:pt x="19996" y="0"/>
                    <a:pt x="17694" y="663"/>
                    <a:pt x="15266" y="2061"/>
                  </a:cubicBezTo>
                  <a:cubicBezTo>
                    <a:pt x="6850" y="6921"/>
                    <a:pt x="0" y="18827"/>
                    <a:pt x="0" y="28515"/>
                  </a:cubicBezTo>
                  <a:cubicBezTo>
                    <a:pt x="0" y="35396"/>
                    <a:pt x="3455" y="39397"/>
                    <a:pt x="8473" y="39397"/>
                  </a:cubicBezTo>
                  <a:cubicBezTo>
                    <a:pt x="10520" y="39397"/>
                    <a:pt x="12827" y="38731"/>
                    <a:pt x="15266" y="37323"/>
                  </a:cubicBezTo>
                  <a:cubicBezTo>
                    <a:pt x="23649" y="32495"/>
                    <a:pt x="30532" y="20589"/>
                    <a:pt x="30532" y="10868"/>
                  </a:cubicBezTo>
                  <a:cubicBezTo>
                    <a:pt x="30532" y="3986"/>
                    <a:pt x="27059" y="0"/>
                    <a:pt x="22041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8" name="Google Shape;1888;p41"/>
            <p:cNvSpPr/>
            <p:nvPr/>
          </p:nvSpPr>
          <p:spPr>
            <a:xfrm>
              <a:off x="2853400" y="2686550"/>
              <a:ext cx="763350" cy="985325"/>
            </a:xfrm>
            <a:custGeom>
              <a:avLst/>
              <a:gdLst/>
              <a:ahLst/>
              <a:cxnLst/>
              <a:rect l="l" t="t" r="r" b="b"/>
              <a:pathLst>
                <a:path w="30534" h="39413" extrusionOk="0">
                  <a:moveTo>
                    <a:pt x="8488" y="1"/>
                  </a:moveTo>
                  <a:cubicBezTo>
                    <a:pt x="3473" y="1"/>
                    <a:pt x="1" y="4002"/>
                    <a:pt x="1" y="10883"/>
                  </a:cubicBezTo>
                  <a:cubicBezTo>
                    <a:pt x="1" y="20604"/>
                    <a:pt x="6884" y="32477"/>
                    <a:pt x="15267" y="37338"/>
                  </a:cubicBezTo>
                  <a:cubicBezTo>
                    <a:pt x="17706" y="38746"/>
                    <a:pt x="20013" y="39412"/>
                    <a:pt x="22060" y="39412"/>
                  </a:cubicBezTo>
                  <a:cubicBezTo>
                    <a:pt x="27078" y="39412"/>
                    <a:pt x="30533" y="35411"/>
                    <a:pt x="30533" y="28530"/>
                  </a:cubicBezTo>
                  <a:cubicBezTo>
                    <a:pt x="30533" y="18809"/>
                    <a:pt x="23683" y="6936"/>
                    <a:pt x="15267" y="2076"/>
                  </a:cubicBezTo>
                  <a:cubicBezTo>
                    <a:pt x="12838" y="667"/>
                    <a:pt x="10534" y="1"/>
                    <a:pt x="8488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89" name="Google Shape;1889;p41"/>
            <p:cNvSpPr/>
            <p:nvPr/>
          </p:nvSpPr>
          <p:spPr>
            <a:xfrm>
              <a:off x="3983700" y="2686550"/>
              <a:ext cx="763325" cy="985325"/>
            </a:xfrm>
            <a:custGeom>
              <a:avLst/>
              <a:gdLst/>
              <a:ahLst/>
              <a:cxnLst/>
              <a:rect l="l" t="t" r="r" b="b"/>
              <a:pathLst>
                <a:path w="30533" h="39413" extrusionOk="0">
                  <a:moveTo>
                    <a:pt x="22045" y="1"/>
                  </a:moveTo>
                  <a:cubicBezTo>
                    <a:pt x="19999" y="1"/>
                    <a:pt x="17695" y="667"/>
                    <a:pt x="15266" y="2076"/>
                  </a:cubicBezTo>
                  <a:cubicBezTo>
                    <a:pt x="6850" y="6936"/>
                    <a:pt x="0" y="18809"/>
                    <a:pt x="0" y="28530"/>
                  </a:cubicBezTo>
                  <a:cubicBezTo>
                    <a:pt x="0" y="35411"/>
                    <a:pt x="3455" y="39412"/>
                    <a:pt x="8473" y="39412"/>
                  </a:cubicBezTo>
                  <a:cubicBezTo>
                    <a:pt x="10520" y="39412"/>
                    <a:pt x="12827" y="38746"/>
                    <a:pt x="15266" y="37338"/>
                  </a:cubicBezTo>
                  <a:cubicBezTo>
                    <a:pt x="23649" y="32477"/>
                    <a:pt x="30532" y="20604"/>
                    <a:pt x="30532" y="10883"/>
                  </a:cubicBezTo>
                  <a:cubicBezTo>
                    <a:pt x="30532" y="4002"/>
                    <a:pt x="27060" y="1"/>
                    <a:pt x="22045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0" name="Google Shape;1890;p41"/>
            <p:cNvSpPr/>
            <p:nvPr/>
          </p:nvSpPr>
          <p:spPr>
            <a:xfrm>
              <a:off x="2853400" y="3991350"/>
              <a:ext cx="763350" cy="985300"/>
            </a:xfrm>
            <a:custGeom>
              <a:avLst/>
              <a:gdLst/>
              <a:ahLst/>
              <a:cxnLst/>
              <a:rect l="l" t="t" r="r" b="b"/>
              <a:pathLst>
                <a:path w="30534" h="39412" extrusionOk="0">
                  <a:moveTo>
                    <a:pt x="8488" y="1"/>
                  </a:moveTo>
                  <a:cubicBezTo>
                    <a:pt x="3473" y="1"/>
                    <a:pt x="1" y="4002"/>
                    <a:pt x="1" y="10883"/>
                  </a:cubicBezTo>
                  <a:cubicBezTo>
                    <a:pt x="1" y="20571"/>
                    <a:pt x="6884" y="32477"/>
                    <a:pt x="15267" y="37337"/>
                  </a:cubicBezTo>
                  <a:cubicBezTo>
                    <a:pt x="17706" y="38746"/>
                    <a:pt x="20013" y="39412"/>
                    <a:pt x="22060" y="39412"/>
                  </a:cubicBezTo>
                  <a:cubicBezTo>
                    <a:pt x="27078" y="39412"/>
                    <a:pt x="30533" y="35411"/>
                    <a:pt x="30533" y="28530"/>
                  </a:cubicBezTo>
                  <a:cubicBezTo>
                    <a:pt x="30533" y="18809"/>
                    <a:pt x="23683" y="6936"/>
                    <a:pt x="15267" y="2075"/>
                  </a:cubicBezTo>
                  <a:cubicBezTo>
                    <a:pt x="12838" y="667"/>
                    <a:pt x="10534" y="1"/>
                    <a:pt x="8488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1" name="Google Shape;1891;p41"/>
            <p:cNvSpPr/>
            <p:nvPr/>
          </p:nvSpPr>
          <p:spPr>
            <a:xfrm>
              <a:off x="3983700" y="3991350"/>
              <a:ext cx="763325" cy="985300"/>
            </a:xfrm>
            <a:custGeom>
              <a:avLst/>
              <a:gdLst/>
              <a:ahLst/>
              <a:cxnLst/>
              <a:rect l="l" t="t" r="r" b="b"/>
              <a:pathLst>
                <a:path w="30533" h="39412" extrusionOk="0">
                  <a:moveTo>
                    <a:pt x="22045" y="1"/>
                  </a:moveTo>
                  <a:cubicBezTo>
                    <a:pt x="19999" y="1"/>
                    <a:pt x="17695" y="667"/>
                    <a:pt x="15266" y="2075"/>
                  </a:cubicBezTo>
                  <a:cubicBezTo>
                    <a:pt x="6850" y="6936"/>
                    <a:pt x="0" y="18809"/>
                    <a:pt x="0" y="28530"/>
                  </a:cubicBezTo>
                  <a:cubicBezTo>
                    <a:pt x="0" y="35411"/>
                    <a:pt x="3455" y="39412"/>
                    <a:pt x="8473" y="39412"/>
                  </a:cubicBezTo>
                  <a:cubicBezTo>
                    <a:pt x="10520" y="39412"/>
                    <a:pt x="12827" y="38746"/>
                    <a:pt x="15266" y="37337"/>
                  </a:cubicBezTo>
                  <a:cubicBezTo>
                    <a:pt x="23649" y="32477"/>
                    <a:pt x="30532" y="20571"/>
                    <a:pt x="30532" y="10883"/>
                  </a:cubicBezTo>
                  <a:cubicBezTo>
                    <a:pt x="30532" y="4002"/>
                    <a:pt x="27060" y="1"/>
                    <a:pt x="2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2" name="Google Shape;1892;p41"/>
            <p:cNvSpPr/>
            <p:nvPr/>
          </p:nvSpPr>
          <p:spPr>
            <a:xfrm>
              <a:off x="3940475" y="1074000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37317" y="0"/>
                  </a:moveTo>
                  <a:lnTo>
                    <a:pt x="0" y="21562"/>
                  </a:lnTo>
                  <a:lnTo>
                    <a:pt x="0" y="43320"/>
                  </a:lnTo>
                  <a:cubicBezTo>
                    <a:pt x="1890" y="36586"/>
                    <a:pt x="8005" y="32045"/>
                    <a:pt x="14835" y="32045"/>
                  </a:cubicBezTo>
                  <a:cubicBezTo>
                    <a:pt x="15549" y="32045"/>
                    <a:pt x="16270" y="32094"/>
                    <a:pt x="16995" y="32196"/>
                  </a:cubicBezTo>
                  <a:lnTo>
                    <a:pt x="18854" y="32425"/>
                  </a:lnTo>
                  <a:lnTo>
                    <a:pt x="56596" y="10667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3" name="Google Shape;1893;p41"/>
            <p:cNvSpPr/>
            <p:nvPr/>
          </p:nvSpPr>
          <p:spPr>
            <a:xfrm>
              <a:off x="3940475" y="1074000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37317" y="0"/>
                  </a:moveTo>
                  <a:lnTo>
                    <a:pt x="0" y="21562"/>
                  </a:lnTo>
                  <a:lnTo>
                    <a:pt x="18854" y="32425"/>
                  </a:lnTo>
                  <a:lnTo>
                    <a:pt x="56596" y="10667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4" name="Google Shape;1894;p41"/>
            <p:cNvSpPr/>
            <p:nvPr/>
          </p:nvSpPr>
          <p:spPr>
            <a:xfrm>
              <a:off x="3940475" y="1613050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0" y="0"/>
                  </a:moveTo>
                  <a:lnTo>
                    <a:pt x="0" y="21758"/>
                  </a:lnTo>
                  <a:cubicBezTo>
                    <a:pt x="1890" y="15024"/>
                    <a:pt x="8005" y="10483"/>
                    <a:pt x="14835" y="10483"/>
                  </a:cubicBezTo>
                  <a:cubicBezTo>
                    <a:pt x="15549" y="10483"/>
                    <a:pt x="16270" y="10532"/>
                    <a:pt x="16995" y="10634"/>
                  </a:cubicBezTo>
                  <a:lnTo>
                    <a:pt x="18854" y="108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5" name="Google Shape;1895;p41"/>
            <p:cNvSpPr/>
            <p:nvPr/>
          </p:nvSpPr>
          <p:spPr>
            <a:xfrm>
              <a:off x="3942100" y="2380425"/>
              <a:ext cx="1414100" cy="1083000"/>
            </a:xfrm>
            <a:custGeom>
              <a:avLst/>
              <a:gdLst/>
              <a:ahLst/>
              <a:cxnLst/>
              <a:rect l="l" t="t" r="r" b="b"/>
              <a:pathLst>
                <a:path w="56564" h="43320" extrusionOk="0">
                  <a:moveTo>
                    <a:pt x="37318" y="0"/>
                  </a:moveTo>
                  <a:lnTo>
                    <a:pt x="0" y="21562"/>
                  </a:lnTo>
                  <a:lnTo>
                    <a:pt x="0" y="43320"/>
                  </a:lnTo>
                  <a:cubicBezTo>
                    <a:pt x="1891" y="36586"/>
                    <a:pt x="8006" y="32045"/>
                    <a:pt x="14835" y="32045"/>
                  </a:cubicBezTo>
                  <a:cubicBezTo>
                    <a:pt x="15549" y="32045"/>
                    <a:pt x="16270" y="32094"/>
                    <a:pt x="16995" y="32196"/>
                  </a:cubicBezTo>
                  <a:lnTo>
                    <a:pt x="18855" y="32425"/>
                  </a:lnTo>
                  <a:lnTo>
                    <a:pt x="56563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6" name="Google Shape;1896;p41"/>
            <p:cNvSpPr/>
            <p:nvPr/>
          </p:nvSpPr>
          <p:spPr>
            <a:xfrm>
              <a:off x="3942100" y="2919475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0" y="0"/>
                  </a:moveTo>
                  <a:lnTo>
                    <a:pt x="0" y="21758"/>
                  </a:lnTo>
                  <a:cubicBezTo>
                    <a:pt x="1891" y="15024"/>
                    <a:pt x="8006" y="10483"/>
                    <a:pt x="14835" y="10483"/>
                  </a:cubicBezTo>
                  <a:cubicBezTo>
                    <a:pt x="15549" y="10483"/>
                    <a:pt x="16270" y="10532"/>
                    <a:pt x="16995" y="10634"/>
                  </a:cubicBezTo>
                  <a:lnTo>
                    <a:pt x="18855" y="108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3940475" y="3682775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37317" y="0"/>
                  </a:moveTo>
                  <a:lnTo>
                    <a:pt x="0" y="21529"/>
                  </a:lnTo>
                  <a:lnTo>
                    <a:pt x="0" y="43319"/>
                  </a:lnTo>
                  <a:cubicBezTo>
                    <a:pt x="1895" y="36568"/>
                    <a:pt x="8038" y="32020"/>
                    <a:pt x="14890" y="32020"/>
                  </a:cubicBezTo>
                  <a:cubicBezTo>
                    <a:pt x="15586" y="32020"/>
                    <a:pt x="16289" y="32067"/>
                    <a:pt x="16995" y="32163"/>
                  </a:cubicBezTo>
                  <a:lnTo>
                    <a:pt x="18854" y="32424"/>
                  </a:lnTo>
                  <a:lnTo>
                    <a:pt x="56596" y="10634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3940475" y="4221000"/>
              <a:ext cx="471375" cy="544775"/>
            </a:xfrm>
            <a:custGeom>
              <a:avLst/>
              <a:gdLst/>
              <a:ahLst/>
              <a:cxnLst/>
              <a:rect l="l" t="t" r="r" b="b"/>
              <a:pathLst>
                <a:path w="18855" h="21791" extrusionOk="0">
                  <a:moveTo>
                    <a:pt x="0" y="0"/>
                  </a:moveTo>
                  <a:lnTo>
                    <a:pt x="0" y="21790"/>
                  </a:lnTo>
                  <a:cubicBezTo>
                    <a:pt x="1895" y="15039"/>
                    <a:pt x="8038" y="10491"/>
                    <a:pt x="14890" y="10491"/>
                  </a:cubicBezTo>
                  <a:cubicBezTo>
                    <a:pt x="15586" y="10491"/>
                    <a:pt x="16289" y="10538"/>
                    <a:pt x="16995" y="10634"/>
                  </a:cubicBezTo>
                  <a:lnTo>
                    <a:pt x="18854" y="10895"/>
                  </a:lnTo>
                  <a:lnTo>
                    <a:pt x="18854" y="10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3942100" y="2380425"/>
              <a:ext cx="1414100" cy="810625"/>
            </a:xfrm>
            <a:custGeom>
              <a:avLst/>
              <a:gdLst/>
              <a:ahLst/>
              <a:cxnLst/>
              <a:rect l="l" t="t" r="r" b="b"/>
              <a:pathLst>
                <a:path w="56564" h="32425" extrusionOk="0">
                  <a:moveTo>
                    <a:pt x="37318" y="0"/>
                  </a:moveTo>
                  <a:lnTo>
                    <a:pt x="0" y="21562"/>
                  </a:lnTo>
                  <a:lnTo>
                    <a:pt x="18855" y="32425"/>
                  </a:lnTo>
                  <a:lnTo>
                    <a:pt x="56563" y="10667"/>
                  </a:lnTo>
                  <a:lnTo>
                    <a:pt x="37318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0" name="Google Shape;1900;p41"/>
            <p:cNvSpPr/>
            <p:nvPr/>
          </p:nvSpPr>
          <p:spPr>
            <a:xfrm>
              <a:off x="3940475" y="3682775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37317" y="0"/>
                  </a:moveTo>
                  <a:lnTo>
                    <a:pt x="0" y="21529"/>
                  </a:lnTo>
                  <a:lnTo>
                    <a:pt x="18854" y="32424"/>
                  </a:lnTo>
                  <a:lnTo>
                    <a:pt x="56596" y="10634"/>
                  </a:lnTo>
                  <a:lnTo>
                    <a:pt x="3731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1" name="Google Shape;1901;p41"/>
            <p:cNvSpPr/>
            <p:nvPr/>
          </p:nvSpPr>
          <p:spPr>
            <a:xfrm>
              <a:off x="2245050" y="1074000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19279" y="0"/>
                  </a:moveTo>
                  <a:lnTo>
                    <a:pt x="0" y="10667"/>
                  </a:lnTo>
                  <a:lnTo>
                    <a:pt x="37742" y="32425"/>
                  </a:lnTo>
                  <a:lnTo>
                    <a:pt x="39601" y="32196"/>
                  </a:lnTo>
                  <a:cubicBezTo>
                    <a:pt x="40326" y="32094"/>
                    <a:pt x="41048" y="32045"/>
                    <a:pt x="41761" y="32045"/>
                  </a:cubicBezTo>
                  <a:cubicBezTo>
                    <a:pt x="48591" y="32045"/>
                    <a:pt x="54706" y="36586"/>
                    <a:pt x="56596" y="43320"/>
                  </a:cubicBezTo>
                  <a:lnTo>
                    <a:pt x="56596" y="21562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2" name="Google Shape;1902;p41"/>
            <p:cNvSpPr/>
            <p:nvPr/>
          </p:nvSpPr>
          <p:spPr>
            <a:xfrm>
              <a:off x="2245050" y="1074000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19279" y="0"/>
                  </a:moveTo>
                  <a:lnTo>
                    <a:pt x="0" y="10667"/>
                  </a:lnTo>
                  <a:lnTo>
                    <a:pt x="37742" y="32425"/>
                  </a:lnTo>
                  <a:lnTo>
                    <a:pt x="56596" y="21562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3" name="Google Shape;1903;p41"/>
            <p:cNvSpPr/>
            <p:nvPr/>
          </p:nvSpPr>
          <p:spPr>
            <a:xfrm>
              <a:off x="3188575" y="1613050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18855" y="0"/>
                  </a:moveTo>
                  <a:lnTo>
                    <a:pt x="1" y="10863"/>
                  </a:lnTo>
                  <a:lnTo>
                    <a:pt x="1860" y="10634"/>
                  </a:lnTo>
                  <a:cubicBezTo>
                    <a:pt x="2585" y="10532"/>
                    <a:pt x="3307" y="10483"/>
                    <a:pt x="4020" y="10483"/>
                  </a:cubicBezTo>
                  <a:cubicBezTo>
                    <a:pt x="10850" y="10483"/>
                    <a:pt x="16965" y="15024"/>
                    <a:pt x="18855" y="21758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4" name="Google Shape;1904;p41"/>
            <p:cNvSpPr/>
            <p:nvPr/>
          </p:nvSpPr>
          <p:spPr>
            <a:xfrm>
              <a:off x="2244225" y="2380425"/>
              <a:ext cx="1414100" cy="1083000"/>
            </a:xfrm>
            <a:custGeom>
              <a:avLst/>
              <a:gdLst/>
              <a:ahLst/>
              <a:cxnLst/>
              <a:rect l="l" t="t" r="r" b="b"/>
              <a:pathLst>
                <a:path w="56564" h="43320" extrusionOk="0">
                  <a:moveTo>
                    <a:pt x="19247" y="0"/>
                  </a:moveTo>
                  <a:lnTo>
                    <a:pt x="1" y="10667"/>
                  </a:lnTo>
                  <a:lnTo>
                    <a:pt x="37709" y="32425"/>
                  </a:lnTo>
                  <a:lnTo>
                    <a:pt x="39569" y="32196"/>
                  </a:lnTo>
                  <a:cubicBezTo>
                    <a:pt x="40294" y="32094"/>
                    <a:pt x="41015" y="32045"/>
                    <a:pt x="41729" y="32045"/>
                  </a:cubicBezTo>
                  <a:cubicBezTo>
                    <a:pt x="48558" y="32045"/>
                    <a:pt x="54674" y="36586"/>
                    <a:pt x="56564" y="43320"/>
                  </a:cubicBezTo>
                  <a:lnTo>
                    <a:pt x="56564" y="21562"/>
                  </a:lnTo>
                  <a:lnTo>
                    <a:pt x="1924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5" name="Google Shape;1905;p41"/>
            <p:cNvSpPr/>
            <p:nvPr/>
          </p:nvSpPr>
          <p:spPr>
            <a:xfrm>
              <a:off x="3186950" y="2919475"/>
              <a:ext cx="471375" cy="543950"/>
            </a:xfrm>
            <a:custGeom>
              <a:avLst/>
              <a:gdLst/>
              <a:ahLst/>
              <a:cxnLst/>
              <a:rect l="l" t="t" r="r" b="b"/>
              <a:pathLst>
                <a:path w="18855" h="21758" extrusionOk="0">
                  <a:moveTo>
                    <a:pt x="18855" y="0"/>
                  </a:moveTo>
                  <a:lnTo>
                    <a:pt x="0" y="10863"/>
                  </a:lnTo>
                  <a:lnTo>
                    <a:pt x="0" y="10863"/>
                  </a:lnTo>
                  <a:lnTo>
                    <a:pt x="1860" y="10634"/>
                  </a:lnTo>
                  <a:cubicBezTo>
                    <a:pt x="2585" y="10532"/>
                    <a:pt x="3306" y="10483"/>
                    <a:pt x="4020" y="10483"/>
                  </a:cubicBezTo>
                  <a:cubicBezTo>
                    <a:pt x="10849" y="10483"/>
                    <a:pt x="16965" y="15024"/>
                    <a:pt x="18855" y="21758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6" name="Google Shape;1906;p41"/>
            <p:cNvSpPr/>
            <p:nvPr/>
          </p:nvSpPr>
          <p:spPr>
            <a:xfrm>
              <a:off x="2245050" y="3682775"/>
              <a:ext cx="1414900" cy="1083000"/>
            </a:xfrm>
            <a:custGeom>
              <a:avLst/>
              <a:gdLst/>
              <a:ahLst/>
              <a:cxnLst/>
              <a:rect l="l" t="t" r="r" b="b"/>
              <a:pathLst>
                <a:path w="56596" h="43320" extrusionOk="0">
                  <a:moveTo>
                    <a:pt x="19279" y="0"/>
                  </a:moveTo>
                  <a:lnTo>
                    <a:pt x="0" y="10634"/>
                  </a:lnTo>
                  <a:lnTo>
                    <a:pt x="37742" y="32424"/>
                  </a:lnTo>
                  <a:lnTo>
                    <a:pt x="39601" y="32163"/>
                  </a:lnTo>
                  <a:cubicBezTo>
                    <a:pt x="40308" y="32067"/>
                    <a:pt x="41011" y="32020"/>
                    <a:pt x="41706" y="32020"/>
                  </a:cubicBezTo>
                  <a:cubicBezTo>
                    <a:pt x="48558" y="32020"/>
                    <a:pt x="54701" y="36568"/>
                    <a:pt x="56596" y="43319"/>
                  </a:cubicBezTo>
                  <a:lnTo>
                    <a:pt x="56596" y="21529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7" name="Google Shape;1907;p41"/>
            <p:cNvSpPr/>
            <p:nvPr/>
          </p:nvSpPr>
          <p:spPr>
            <a:xfrm>
              <a:off x="3188575" y="4221000"/>
              <a:ext cx="471375" cy="544775"/>
            </a:xfrm>
            <a:custGeom>
              <a:avLst/>
              <a:gdLst/>
              <a:ahLst/>
              <a:cxnLst/>
              <a:rect l="l" t="t" r="r" b="b"/>
              <a:pathLst>
                <a:path w="18855" h="21791" extrusionOk="0">
                  <a:moveTo>
                    <a:pt x="18855" y="0"/>
                  </a:moveTo>
                  <a:lnTo>
                    <a:pt x="1" y="10895"/>
                  </a:lnTo>
                  <a:lnTo>
                    <a:pt x="1" y="10895"/>
                  </a:lnTo>
                  <a:lnTo>
                    <a:pt x="1860" y="10634"/>
                  </a:lnTo>
                  <a:cubicBezTo>
                    <a:pt x="2567" y="10538"/>
                    <a:pt x="3270" y="10491"/>
                    <a:pt x="3965" y="10491"/>
                  </a:cubicBezTo>
                  <a:cubicBezTo>
                    <a:pt x="10817" y="10491"/>
                    <a:pt x="16960" y="15039"/>
                    <a:pt x="18855" y="21790"/>
                  </a:cubicBezTo>
                  <a:lnTo>
                    <a:pt x="18855" y="0"/>
                  </a:ln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8" name="Google Shape;1908;p41"/>
            <p:cNvSpPr/>
            <p:nvPr/>
          </p:nvSpPr>
          <p:spPr>
            <a:xfrm>
              <a:off x="2244225" y="2380425"/>
              <a:ext cx="1414100" cy="810625"/>
            </a:xfrm>
            <a:custGeom>
              <a:avLst/>
              <a:gdLst/>
              <a:ahLst/>
              <a:cxnLst/>
              <a:rect l="l" t="t" r="r" b="b"/>
              <a:pathLst>
                <a:path w="56564" h="32425" extrusionOk="0">
                  <a:moveTo>
                    <a:pt x="19247" y="0"/>
                  </a:moveTo>
                  <a:lnTo>
                    <a:pt x="1" y="10667"/>
                  </a:lnTo>
                  <a:lnTo>
                    <a:pt x="37709" y="32425"/>
                  </a:lnTo>
                  <a:lnTo>
                    <a:pt x="56564" y="21562"/>
                  </a:lnTo>
                  <a:lnTo>
                    <a:pt x="19247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1909" name="Google Shape;1909;p41"/>
            <p:cNvSpPr/>
            <p:nvPr/>
          </p:nvSpPr>
          <p:spPr>
            <a:xfrm>
              <a:off x="2245050" y="3682775"/>
              <a:ext cx="1414900" cy="810625"/>
            </a:xfrm>
            <a:custGeom>
              <a:avLst/>
              <a:gdLst/>
              <a:ahLst/>
              <a:cxnLst/>
              <a:rect l="l" t="t" r="r" b="b"/>
              <a:pathLst>
                <a:path w="56596" h="32425" extrusionOk="0">
                  <a:moveTo>
                    <a:pt x="19279" y="0"/>
                  </a:moveTo>
                  <a:lnTo>
                    <a:pt x="0" y="10634"/>
                  </a:lnTo>
                  <a:lnTo>
                    <a:pt x="37742" y="32424"/>
                  </a:lnTo>
                  <a:lnTo>
                    <a:pt x="56596" y="21529"/>
                  </a:lnTo>
                  <a:lnTo>
                    <a:pt x="19279" y="0"/>
                  </a:lnTo>
                  <a:close/>
                </a:path>
              </a:pathLst>
            </a:custGeom>
            <a:solidFill>
              <a:srgbClr val="575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팀구성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및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역할</a:t>
            </a:r>
            <a:endParaRPr lang="ko-KR" altLang="en-US" sz="3200">
              <a:solidFill>
                <a:srgbClr val="3E3E3E"/>
              </a:solidFill>
            </a:endParaRPr>
          </a:p>
        </p:txBody>
      </p:sp>
      <p:sp>
        <p:nvSpPr>
          <p:cNvPr id="3" name="Google Shape;1872;p41"/>
          <p:cNvSpPr/>
          <p:nvPr/>
        </p:nvSpPr>
        <p:spPr>
          <a:xfrm>
            <a:off x="7138670" y="1988185"/>
            <a:ext cx="1819910" cy="1536065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" name="Google Shape;1879;p41"/>
          <p:cNvSpPr txBox="1"/>
          <p:nvPr/>
        </p:nvSpPr>
        <p:spPr>
          <a:xfrm>
            <a:off x="7138670" y="1988185"/>
            <a:ext cx="1819910" cy="5403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조수환</a:t>
            </a:r>
            <a:endParaRPr lang="ko-KR"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" name="Google Shape;1879;p41"/>
          <p:cNvSpPr txBox="1"/>
          <p:nvPr/>
        </p:nvSpPr>
        <p:spPr>
          <a:xfrm>
            <a:off x="5318760" y="1985010"/>
            <a:ext cx="1819910" cy="545465"/>
          </a:xfrm>
          <a:prstGeom prst="rect">
            <a:avLst/>
          </a:prstGeom>
          <a:solidFill>
            <a:srgbClr val="FFCE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유지승</a:t>
            </a:r>
            <a:endParaRPr lang="ko-KR"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" name="Google Shape;1878;p41"/>
          <p:cNvSpPr txBox="1"/>
          <p:nvPr/>
        </p:nvSpPr>
        <p:spPr>
          <a:xfrm>
            <a:off x="3500755" y="1985010"/>
            <a:ext cx="1819910" cy="545465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chemeClr val="lt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박민혁</a:t>
            </a:r>
            <a:endParaRPr lang="ko-KR" sz="1600" b="1">
              <a:solidFill>
                <a:schemeClr val="lt1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" name="Google Shape;1874;p41"/>
          <p:cNvSpPr txBox="1"/>
          <p:nvPr/>
        </p:nvSpPr>
        <p:spPr>
          <a:xfrm>
            <a:off x="3590925" y="2580005"/>
            <a:ext cx="1633855" cy="883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내용채우기</a:t>
            </a:r>
            <a:endParaRPr lang="ko-KR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" name="Google Shape;1874;p41"/>
          <p:cNvSpPr txBox="1"/>
          <p:nvPr/>
        </p:nvSpPr>
        <p:spPr>
          <a:xfrm>
            <a:off x="5420995" y="2580005"/>
            <a:ext cx="1633855" cy="883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내용채우기</a:t>
            </a:r>
            <a:endParaRPr lang="ko-KR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" name="Google Shape;1874;p41"/>
          <p:cNvSpPr txBox="1"/>
          <p:nvPr/>
        </p:nvSpPr>
        <p:spPr>
          <a:xfrm>
            <a:off x="7231380" y="2579370"/>
            <a:ext cx="1633855" cy="883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GB" sz="1200">
                <a:solidFill>
                  <a:srgbClr val="000000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내용채우기</a:t>
            </a:r>
            <a:endParaRPr lang="ko-KR" altLang="en-GB" sz="1200">
              <a:solidFill>
                <a:srgbClr val="000000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8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cxnSp>
        <p:nvCxnSpPr>
          <p:cNvPr id="39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41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42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43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4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5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6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7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48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49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50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1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2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8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59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0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61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62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3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4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5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6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7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8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9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6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77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0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5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9"/>
          <p:cNvSpPr txBox="1"/>
          <p:nvPr/>
        </p:nvSpPr>
        <p:spPr>
          <a:xfrm>
            <a:off x="584200" y="538475"/>
            <a:ext cx="8229600" cy="39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>
                <a:solidFill>
                  <a:srgbClr val="3E3E3E"/>
                </a:solidFill>
              </a:rPr>
              <a:t>프로젝트</a:t>
            </a:r>
            <a:r>
              <a:rPr lang="en-US" altLang="ko-KR" sz="3200">
                <a:solidFill>
                  <a:srgbClr val="3E3E3E"/>
                </a:solidFill>
              </a:rPr>
              <a:t> </a:t>
            </a:r>
            <a:r>
              <a:rPr lang="ko-KR" altLang="en-US" sz="3200">
                <a:solidFill>
                  <a:srgbClr val="3E3E3E"/>
                </a:solidFill>
              </a:rPr>
              <a:t>구조</a:t>
            </a:r>
            <a:endParaRPr lang="ko-KR" altLang="en-US" sz="3200">
              <a:solidFill>
                <a:srgbClr val="3E3E3E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0"/>
          <p:cNvSpPr txBox="1"/>
          <p:nvPr>
            <p:ph type="title"/>
          </p:nvPr>
        </p:nvSpPr>
        <p:spPr>
          <a:xfrm>
            <a:off x="457200" y="311785"/>
            <a:ext cx="8229600" cy="62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>
                <a:solidFill>
                  <a:srgbClr val="3F3F40"/>
                </a:solidFill>
              </a:rPr>
              <a:t>목차</a:t>
            </a:r>
            <a:endParaRPr lang="ko-KR" altLang="en-US" sz="4000">
              <a:solidFill>
                <a:srgbClr val="3F3F40"/>
              </a:solidFill>
            </a:endParaRPr>
          </a:p>
        </p:txBody>
      </p:sp>
      <p:sp>
        <p:nvSpPr>
          <p:cNvPr id="349" name="Google Shape;349;p20"/>
          <p:cNvSpPr txBox="1"/>
          <p:nvPr/>
        </p:nvSpPr>
        <p:spPr>
          <a:xfrm>
            <a:off x="6998275" y="3805125"/>
            <a:ext cx="1688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QnA</a:t>
            </a:r>
            <a:endParaRPr lang="en-US" altLang="en-GB" sz="12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cxnSp>
        <p:nvCxnSpPr>
          <p:cNvPr id="354" name="Google Shape;354;p20"/>
          <p:cNvCxnSpPr/>
          <p:nvPr/>
        </p:nvCxnSpPr>
        <p:spPr>
          <a:xfrm>
            <a:off x="2290338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5" name="Google Shape;355;p20"/>
          <p:cNvCxnSpPr/>
          <p:nvPr/>
        </p:nvCxnSpPr>
        <p:spPr>
          <a:xfrm>
            <a:off x="6011863" y="3858664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57" name="Google Shape;357;p20"/>
          <p:cNvSpPr/>
          <p:nvPr/>
        </p:nvSpPr>
        <p:spPr>
          <a:xfrm flipH="1">
            <a:off x="498348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59" name="Google Shape;359;p20"/>
          <p:cNvSpPr/>
          <p:nvPr/>
        </p:nvSpPr>
        <p:spPr>
          <a:xfrm flipH="1">
            <a:off x="564617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bg1">
                <a:lumMod val="95000"/>
              </a:schemeClr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360" name="Google Shape;360;p20"/>
          <p:cNvSpPr/>
          <p:nvPr/>
        </p:nvSpPr>
        <p:spPr>
          <a:xfrm>
            <a:off x="5754628" y="3592233"/>
            <a:ext cx="422887" cy="532858"/>
          </a:xfrm>
          <a:custGeom>
            <a:avLst/>
            <a:gdLst/>
            <a:ahLst/>
            <a:cxnLst/>
            <a:rect l="l" t="t" r="r" b="b"/>
            <a:pathLst>
              <a:path w="45484" h="57312" extrusionOk="0">
                <a:moveTo>
                  <a:pt x="30704" y="0"/>
                </a:moveTo>
                <a:lnTo>
                  <a:pt x="0" y="13745"/>
                </a:lnTo>
                <a:cubicBezTo>
                  <a:pt x="6979" y="27270"/>
                  <a:pt x="11042" y="42111"/>
                  <a:pt x="11917" y="57311"/>
                </a:cubicBezTo>
                <a:lnTo>
                  <a:pt x="45484" y="57311"/>
                </a:lnTo>
                <a:cubicBezTo>
                  <a:pt x="44594" y="37118"/>
                  <a:pt x="39525" y="17683"/>
                  <a:pt x="307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1" name="Google Shape;361;p20"/>
          <p:cNvSpPr/>
          <p:nvPr/>
        </p:nvSpPr>
        <p:spPr>
          <a:xfrm>
            <a:off x="5314525" y="2920026"/>
            <a:ext cx="656097" cy="661043"/>
          </a:xfrm>
          <a:custGeom>
            <a:avLst/>
            <a:gdLst/>
            <a:ahLst/>
            <a:cxnLst/>
            <a:rect l="l" t="t" r="r" b="b"/>
            <a:pathLst>
              <a:path w="70567" h="71099" extrusionOk="0">
                <a:moveTo>
                  <a:pt x="18573" y="1"/>
                </a:moveTo>
                <a:lnTo>
                  <a:pt x="0" y="28008"/>
                </a:lnTo>
                <a:cubicBezTo>
                  <a:pt x="16938" y="38505"/>
                  <a:pt x="30711" y="53395"/>
                  <a:pt x="39863" y="71098"/>
                </a:cubicBezTo>
                <a:lnTo>
                  <a:pt x="70567" y="57353"/>
                </a:lnTo>
                <a:cubicBezTo>
                  <a:pt x="63753" y="43719"/>
                  <a:pt x="54712" y="31125"/>
                  <a:pt x="43629" y="20042"/>
                </a:cubicBezTo>
                <a:cubicBezTo>
                  <a:pt x="36049" y="12449"/>
                  <a:pt x="27642" y="5725"/>
                  <a:pt x="18573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2" name="Google Shape;362;p20"/>
          <p:cNvSpPr/>
          <p:nvPr/>
        </p:nvSpPr>
        <p:spPr>
          <a:xfrm>
            <a:off x="4643088" y="2647601"/>
            <a:ext cx="705150" cy="463350"/>
          </a:xfrm>
          <a:custGeom>
            <a:avLst/>
            <a:gdLst/>
            <a:ahLst/>
            <a:cxnLst/>
            <a:rect l="l" t="t" r="r" b="b"/>
            <a:pathLst>
              <a:path w="75843" h="49836" extrusionOk="0">
                <a:moveTo>
                  <a:pt x="0" y="0"/>
                </a:moveTo>
                <a:lnTo>
                  <a:pt x="0" y="33518"/>
                </a:lnTo>
                <a:cubicBezTo>
                  <a:pt x="20987" y="33552"/>
                  <a:pt x="40615" y="39518"/>
                  <a:pt x="57270" y="49835"/>
                </a:cubicBezTo>
                <a:lnTo>
                  <a:pt x="75843" y="21828"/>
                </a:lnTo>
                <a:cubicBezTo>
                  <a:pt x="53339" y="7641"/>
                  <a:pt x="27256" y="28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65" name="Google Shape;365;p20"/>
          <p:cNvSpPr/>
          <p:nvPr/>
        </p:nvSpPr>
        <p:spPr>
          <a:xfrm>
            <a:off x="2966485" y="3591656"/>
            <a:ext cx="423213" cy="533370"/>
          </a:xfrm>
          <a:custGeom>
            <a:avLst/>
            <a:gdLst/>
            <a:ahLst/>
            <a:cxnLst/>
            <a:rect l="l" t="t" r="r" b="b"/>
            <a:pathLst>
              <a:path w="45519" h="57367" extrusionOk="0">
                <a:moveTo>
                  <a:pt x="14814" y="0"/>
                </a:moveTo>
                <a:cubicBezTo>
                  <a:pt x="5966" y="17697"/>
                  <a:pt x="890" y="37152"/>
                  <a:pt x="0" y="57366"/>
                </a:cubicBezTo>
                <a:lnTo>
                  <a:pt x="33566" y="57366"/>
                </a:lnTo>
                <a:cubicBezTo>
                  <a:pt x="34442" y="42152"/>
                  <a:pt x="38511" y="27283"/>
                  <a:pt x="45518" y="13745"/>
                </a:cubicBezTo>
                <a:lnTo>
                  <a:pt x="148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grpSp>
        <p:nvGrpSpPr>
          <p:cNvPr id="366" name="Google Shape;366;p20"/>
          <p:cNvGrpSpPr/>
          <p:nvPr/>
        </p:nvGrpSpPr>
        <p:grpSpPr>
          <a:xfrm>
            <a:off x="4280551" y="3326805"/>
            <a:ext cx="582897" cy="1827717"/>
            <a:chOff x="3577825" y="3488650"/>
            <a:chExt cx="527700" cy="1654641"/>
          </a:xfrm>
        </p:grpSpPr>
        <p:sp>
          <p:nvSpPr>
            <p:cNvPr id="367" name="Google Shape;367;p20"/>
            <p:cNvSpPr/>
            <p:nvPr/>
          </p:nvSpPr>
          <p:spPr>
            <a:xfrm>
              <a:off x="3649244" y="3488650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68" name="Google Shape;368;p20"/>
            <p:cNvSpPr/>
            <p:nvPr/>
          </p:nvSpPr>
          <p:spPr>
            <a:xfrm rot="10800000">
              <a:off x="3649210" y="4727491"/>
              <a:ext cx="384900" cy="828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3577825" y="3556288"/>
              <a:ext cx="527700" cy="1186500"/>
            </a:xfrm>
            <a:prstGeom prst="roundRect">
              <a:avLst>
                <a:gd name="adj" fmla="val 8264"/>
              </a:avLst>
            </a:prstGeom>
            <a:solidFill>
              <a:srgbClr val="3F3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3790318" y="4810291"/>
              <a:ext cx="102600" cy="33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3720952" y="3675339"/>
              <a:ext cx="241200" cy="241200"/>
            </a:xfrm>
            <a:prstGeom prst="ellipse">
              <a:avLst/>
            </a:prstGeom>
            <a:solidFill>
              <a:srgbClr val="E66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3720925" y="4028756"/>
              <a:ext cx="241200" cy="241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3720952" y="4382215"/>
              <a:ext cx="241200" cy="24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endParaRPr>
            </a:p>
          </p:txBody>
        </p:sp>
      </p:grpSp>
      <p:sp>
        <p:nvSpPr>
          <p:cNvPr id="374" name="Google Shape;374;p20"/>
          <p:cNvSpPr txBox="1"/>
          <p:nvPr/>
        </p:nvSpPr>
        <p:spPr>
          <a:xfrm>
            <a:off x="6998275" y="89685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80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75" name="Google Shape;375;p20"/>
          <p:cNvSpPr txBox="1"/>
          <p:nvPr/>
        </p:nvSpPr>
        <p:spPr>
          <a:xfrm>
            <a:off x="6998275" y="3399800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100%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77" name="Google Shape;377;p20"/>
          <p:cNvSpPr txBox="1"/>
          <p:nvPr/>
        </p:nvSpPr>
        <p:spPr>
          <a:xfrm>
            <a:off x="6998275" y="222974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90</a:t>
            </a:r>
            <a:r>
              <a:rPr lang="en-GB" sz="2600">
                <a:solidFill>
                  <a:schemeClr val="bg1">
                    <a:lumMod val="95000"/>
                  </a:schemeClr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lang="en-GB" sz="2600">
              <a:solidFill>
                <a:schemeClr val="bg1">
                  <a:lumMod val="95000"/>
                </a:schemeClr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79" name="Google Shape;379;p20"/>
          <p:cNvSpPr txBox="1"/>
          <p:nvPr/>
        </p:nvSpPr>
        <p:spPr>
          <a:xfrm>
            <a:off x="457200" y="3408147"/>
            <a:ext cx="16884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accent3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10%</a:t>
            </a:r>
            <a:endParaRPr sz="2600">
              <a:solidFill>
                <a:schemeClr val="accent3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9" name="Google Shape;352;p20"/>
          <p:cNvSpPr txBox="1"/>
          <p:nvPr/>
        </p:nvSpPr>
        <p:spPr>
          <a:xfrm>
            <a:off x="457200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구조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구상도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일정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2" name="Google Shape;378;p20"/>
          <p:cNvSpPr txBox="1"/>
          <p:nvPr/>
        </p:nvSpPr>
        <p:spPr>
          <a:xfrm>
            <a:off x="457200" y="2233816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600">
                <a:solidFill>
                  <a:schemeClr val="lt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20%</a:t>
            </a:r>
            <a:endParaRPr sz="2600">
              <a:solidFill>
                <a:schemeClr val="lt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3" name="Google Shape;358;p20"/>
          <p:cNvSpPr/>
          <p:nvPr/>
        </p:nvSpPr>
        <p:spPr>
          <a:xfrm>
            <a:off x="2220225" y="2647601"/>
            <a:ext cx="1277625" cy="585610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4" name="Google Shape;364;p20"/>
          <p:cNvSpPr/>
          <p:nvPr/>
        </p:nvSpPr>
        <p:spPr>
          <a:xfrm>
            <a:off x="3173712" y="2919263"/>
            <a:ext cx="656933" cy="661294"/>
          </a:xfrm>
          <a:custGeom>
            <a:avLst/>
            <a:gdLst/>
            <a:ahLst/>
            <a:cxnLst/>
            <a:rect l="l" t="t" r="r" b="b"/>
            <a:pathLst>
              <a:path w="70657" h="71126" extrusionOk="0">
                <a:moveTo>
                  <a:pt x="52084" y="0"/>
                </a:moveTo>
                <a:cubicBezTo>
                  <a:pt x="42959" y="5745"/>
                  <a:pt x="34518" y="12490"/>
                  <a:pt x="26904" y="20124"/>
                </a:cubicBezTo>
                <a:cubicBezTo>
                  <a:pt x="15828" y="31194"/>
                  <a:pt x="6800" y="43759"/>
                  <a:pt x="0" y="57373"/>
                </a:cubicBezTo>
                <a:lnTo>
                  <a:pt x="30704" y="71125"/>
                </a:lnTo>
                <a:cubicBezTo>
                  <a:pt x="39870" y="53401"/>
                  <a:pt x="53677" y="38504"/>
                  <a:pt x="70657" y="28021"/>
                </a:cubicBezTo>
                <a:lnTo>
                  <a:pt x="520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5" name="Google Shape;350;p20"/>
          <p:cNvSpPr txBox="1"/>
          <p:nvPr/>
        </p:nvSpPr>
        <p:spPr>
          <a:xfrm>
            <a:off x="457200" y="1249045"/>
            <a:ext cx="1688465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</a:t>
            </a:r>
            <a:endParaRPr lang="ko-KR" altLang="en-US" sz="12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데이터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수집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전처리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-AI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모델학습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기능구현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-UI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개발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시스템</a:t>
            </a:r>
            <a:r>
              <a:rPr lang="en-US" altLang="ko-KR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3E3E3E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통합</a:t>
            </a: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800">
              <a:solidFill>
                <a:srgbClr val="3E3E3E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6" name="Google Shape;356;p20"/>
          <p:cNvSpPr/>
          <p:nvPr/>
        </p:nvSpPr>
        <p:spPr>
          <a:xfrm>
            <a:off x="2219960" y="1196975"/>
            <a:ext cx="1940560" cy="1607185"/>
          </a:xfrm>
          <a:custGeom>
            <a:avLst/>
            <a:gdLst/>
            <a:ahLst/>
            <a:cxnLst/>
            <a:rect l="l" t="t" r="r" b="b"/>
            <a:pathLst>
              <a:path w="77620" h="49565" extrusionOk="0">
                <a:moveTo>
                  <a:pt x="77620" y="49565"/>
                </a:moveTo>
                <a:lnTo>
                  <a:pt x="77620" y="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7" name="Google Shape;363;p20"/>
          <p:cNvSpPr/>
          <p:nvPr/>
        </p:nvSpPr>
        <p:spPr>
          <a:xfrm>
            <a:off x="3796926" y="2647601"/>
            <a:ext cx="707214" cy="462709"/>
          </a:xfrm>
          <a:custGeom>
            <a:avLst/>
            <a:gdLst/>
            <a:ahLst/>
            <a:cxnLst/>
            <a:rect l="l" t="t" r="r" b="b"/>
            <a:pathLst>
              <a:path w="76065" h="49767" extrusionOk="0">
                <a:moveTo>
                  <a:pt x="75892" y="0"/>
                </a:moveTo>
                <a:cubicBezTo>
                  <a:pt x="48629" y="0"/>
                  <a:pt x="22525" y="7579"/>
                  <a:pt x="1" y="21745"/>
                </a:cubicBezTo>
                <a:lnTo>
                  <a:pt x="18574" y="49766"/>
                </a:lnTo>
                <a:cubicBezTo>
                  <a:pt x="35250" y="39463"/>
                  <a:pt x="54898" y="33518"/>
                  <a:pt x="75892" y="33518"/>
                </a:cubicBezTo>
                <a:lnTo>
                  <a:pt x="76064" y="33518"/>
                </a:lnTo>
                <a:lnTo>
                  <a:pt x="760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8" name="Google Shape;376;p20"/>
          <p:cNvSpPr txBox="1"/>
          <p:nvPr/>
        </p:nvSpPr>
        <p:spPr>
          <a:xfrm>
            <a:off x="457200" y="891775"/>
            <a:ext cx="1688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60</a:t>
            </a:r>
            <a:r>
              <a:rPr lang="en-GB" sz="2600">
                <a:solidFill>
                  <a:schemeClr val="accent5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%</a:t>
            </a:r>
            <a:endParaRPr sz="2600">
              <a:solidFill>
                <a:schemeClr val="accent5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3" name="Google Shape;353;p20"/>
          <p:cNvSpPr txBox="1"/>
          <p:nvPr/>
        </p:nvSpPr>
        <p:spPr>
          <a:xfrm>
            <a:off x="457200" y="3804920"/>
            <a:ext cx="1688465" cy="775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12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개요</a:t>
            </a:r>
            <a:endParaRPr lang="ko-KR" altLang="en-US" sz="12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프로젝트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배경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목표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기대효과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팀구성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및</a:t>
            </a:r>
            <a:r>
              <a:rPr lang="en-US" altLang="ko-KR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2D2D2D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역할</a:t>
            </a:r>
            <a:endParaRPr lang="ko-KR" altLang="en-US" sz="800">
              <a:solidFill>
                <a:srgbClr val="2D2D2D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1200"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4" name="Google Shape;348;p20"/>
          <p:cNvSpPr txBox="1"/>
          <p:nvPr/>
        </p:nvSpPr>
        <p:spPr>
          <a:xfrm>
            <a:off x="6998275" y="1249115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수행결과</a:t>
            </a:r>
            <a:endParaRPr lang="ko-KR" altLang="en-US" sz="12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신호등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,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표지판인식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endParaRPr lang="en-US" altLang="ko-KR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차량인식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테블릿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영상</a:t>
            </a:r>
            <a:endParaRPr lang="ko-KR" altLang="en-US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실제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차량</a:t>
            </a: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 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시현영상</a:t>
            </a:r>
            <a:endParaRPr lang="ko-KR" altLang="en-US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  <p:sp>
        <p:nvSpPr>
          <p:cNvPr id="15" name="Google Shape;351;p20"/>
          <p:cNvSpPr txBox="1"/>
          <p:nvPr/>
        </p:nvSpPr>
        <p:spPr>
          <a:xfrm>
            <a:off x="6998275" y="2621100"/>
            <a:ext cx="1688400" cy="6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altLang="en-US" sz="12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사후평가</a:t>
            </a:r>
            <a:endParaRPr lang="ko-KR" altLang="en-US" sz="12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어려웠던점</a:t>
            </a:r>
            <a:endParaRPr lang="ko-KR" altLang="en-US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-</a:t>
            </a:r>
            <a:r>
              <a:rPr lang="ko-KR" altLang="en-US" sz="800">
                <a:solidFill>
                  <a:srgbClr val="F2F2F2"/>
                </a:solidFill>
                <a:latin typeface="Jalnan Gothic TTF" charset="-127"/>
                <a:ea typeface="Jalnan Gothic TTF" charset="-127"/>
                <a:cs typeface="Jalnan Gothic TTF" charset="-127"/>
                <a:sym typeface="Jalnan Gothic TTF" charset="-127"/>
              </a:rPr>
              <a:t>느낀점</a:t>
            </a:r>
            <a:endParaRPr lang="ko-KR" altLang="en-US" sz="800">
              <a:solidFill>
                <a:srgbClr val="F2F2F2"/>
              </a:solidFill>
              <a:latin typeface="Jalnan Gothic TTF" charset="-127"/>
              <a:ea typeface="Jalnan Gothic TTF" charset="-127"/>
              <a:cs typeface="Jalnan Gothic TTF" charset="-127"/>
              <a:sym typeface="Jalnan Gothic TTF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affic Lights Infographics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66353"/>
      </a:lt2>
      <a:accent1>
        <a:srgbClr val="FFCE56"/>
      </a:accent1>
      <a:accent2>
        <a:srgbClr val="A9BA5A"/>
      </a:accent2>
      <a:accent3>
        <a:srgbClr val="F0A198"/>
      </a:accent3>
      <a:accent4>
        <a:srgbClr val="CBD69C"/>
      </a:accent4>
      <a:accent5>
        <a:srgbClr val="FFEAB5"/>
      </a:accent5>
      <a:accent6>
        <a:srgbClr val="D8D0BB"/>
      </a:accent6>
      <a:hlink>
        <a:srgbClr val="000000"/>
      </a:hlink>
      <a:folHlink>
        <a:srgbClr val="0097A7"/>
      </a:folHlink>
    </a:clrScheme>
    <a:fontScheme name="Office">
      <a:maj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Jalnan Gothic TTF"/>
        <a:font script="Hebr" typeface="Jalnan Gothic TT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Jalnan Gothic TT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Jalnan Gothic TTF"/>
        <a:font script="Hebr" typeface="Jalnan Gothic TT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Jalnan Gothic TT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Jalnan Gothic TTF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Jalnan Gothic TTF"/>
        <a:font script="Hebr" typeface="Jalnan Gothic TT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Jalnan Gothic TT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Jalnan Gothic TTF"/>
        <a:font script="Hebr" typeface="Jalnan Gothic TTF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Jalnan Gothic TTF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12281</Words>
  <Application>WPS Presentation</Application>
  <PresentationFormat/>
  <Paragraphs>1030</Paragraphs>
  <Slides>52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52</vt:i4>
      </vt:variant>
    </vt:vector>
  </HeadingPairs>
  <TitlesOfParts>
    <vt:vector size="68" baseType="lpstr">
      <vt:lpstr>Arial</vt:lpstr>
      <vt:lpstr>SimSun</vt:lpstr>
      <vt:lpstr>Wingdings</vt:lpstr>
      <vt:lpstr>Arial</vt:lpstr>
      <vt:lpstr>Nimbus Roman No9 L</vt:lpstr>
      <vt:lpstr>Fira Sans</vt:lpstr>
      <vt:lpstr>Gubbi</vt:lpstr>
      <vt:lpstr>Jalnan Gothic TTF</vt:lpstr>
      <vt:lpstr>Proxima Nova Semibold</vt:lpstr>
      <vt:lpstr>Proxima Nova</vt:lpstr>
      <vt:lpstr>Microsoft YaHei</vt:lpstr>
      <vt:lpstr>Droid Sans Fallback</vt:lpstr>
      <vt:lpstr>Arial Unicode MS</vt:lpstr>
      <vt:lpstr>OpenSymbol</vt:lpstr>
      <vt:lpstr>Traffic Lights Infographics by Slidesgo</vt:lpstr>
      <vt:lpstr>Slidesgo Final Pages</vt:lpstr>
      <vt:lpstr>이츠 유얼 턴 (Intel Edge AI Project)</vt:lpstr>
      <vt:lpstr>CONTENTS</vt:lpstr>
      <vt:lpstr>목차</vt:lpstr>
      <vt:lpstr>프로젝트 배경</vt:lpstr>
      <vt:lpstr>프로젝트 배경</vt:lpstr>
      <vt:lpstr>팀구성 및 역할</vt:lpstr>
      <vt:lpstr>목차</vt:lpstr>
      <vt:lpstr>PowerPoint 演示文稿</vt:lpstr>
      <vt:lpstr>CONTENTS</vt:lpstr>
      <vt:lpstr>PowerPoint 演示文稿</vt:lpstr>
      <vt:lpstr>Traffic Lights Infographics</vt:lpstr>
      <vt:lpstr>Traffic Lights Infographics</vt:lpstr>
      <vt:lpstr>PowerPoint 演示文稿</vt:lpstr>
      <vt:lpstr>목차</vt:lpstr>
      <vt:lpstr>PowerPoint 演示文稿</vt:lpstr>
      <vt:lpstr>PowerPoint 演示文稿</vt:lpstr>
      <vt:lpstr>PowerPoint 演示文稿</vt:lpstr>
      <vt:lpstr>PowerPoint 演示文稿</vt:lpstr>
      <vt:lpstr>목차</vt:lpstr>
      <vt:lpstr>사후 평가</vt:lpstr>
      <vt:lpstr>목차</vt:lpstr>
      <vt:lpstr>QnA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BackGround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Traffic Lights Infographics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이츠 유얼 턴</dc:title>
  <dc:creator/>
  <cp:lastModifiedBy>ubuntu</cp:lastModifiedBy>
  <cp:revision>36</cp:revision>
  <dcterms:created xsi:type="dcterms:W3CDTF">2024-06-28T05:16:03Z</dcterms:created>
  <dcterms:modified xsi:type="dcterms:W3CDTF">2024-06-28T05:16:03Z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1033-11.1.0.11719</vt:lpwstr>
  </property>
</Properties>
</file>